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5" r:id="rId4"/>
    <p:sldId id="262" r:id="rId5"/>
    <p:sldId id="259" r:id="rId6"/>
    <p:sldId id="260" r:id="rId7"/>
    <p:sldId id="263" r:id="rId8"/>
    <p:sldId id="261" r:id="rId9"/>
  </p:sldIdLst>
  <p:sldSz cx="12192000" cy="6858000"/>
  <p:notesSz cx="7010400" cy="92964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0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84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58" cy="465758"/>
          </a:xfrm>
          <a:prstGeom prst="rect">
            <a:avLst/>
          </a:prstGeom>
        </p:spPr>
        <p:txBody>
          <a:bodyPr vert="horz" lIns="85999" tIns="43000" rIns="85999" bIns="43000" rtlCol="0"/>
          <a:lstStyle>
            <a:lvl1pPr algn="l">
              <a:defRPr sz="11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576" y="0"/>
            <a:ext cx="3038258" cy="465758"/>
          </a:xfrm>
          <a:prstGeom prst="rect">
            <a:avLst/>
          </a:prstGeom>
        </p:spPr>
        <p:txBody>
          <a:bodyPr vert="horz" lIns="85999" tIns="43000" rIns="85999" bIns="43000" rtlCol="0"/>
          <a:lstStyle>
            <a:lvl1pPr algn="r">
              <a:defRPr sz="1100"/>
            </a:lvl1pPr>
          </a:lstStyle>
          <a:p>
            <a:fld id="{FF4DC3D6-4456-4410-8A5F-7C32CDED17F7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5999" tIns="43000" rIns="85999" bIns="4300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413" y="4474443"/>
            <a:ext cx="5609574" cy="3659727"/>
          </a:xfrm>
          <a:prstGeom prst="rect">
            <a:avLst/>
          </a:prstGeom>
        </p:spPr>
        <p:txBody>
          <a:bodyPr vert="horz" lIns="85999" tIns="43000" rIns="85999" bIns="4300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30643"/>
            <a:ext cx="3038258" cy="465758"/>
          </a:xfrm>
          <a:prstGeom prst="rect">
            <a:avLst/>
          </a:prstGeom>
        </p:spPr>
        <p:txBody>
          <a:bodyPr vert="horz" lIns="85999" tIns="43000" rIns="85999" bIns="43000" rtlCol="0" anchor="b"/>
          <a:lstStyle>
            <a:lvl1pPr algn="l">
              <a:defRPr sz="11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576" y="8830643"/>
            <a:ext cx="3038258" cy="465758"/>
          </a:xfrm>
          <a:prstGeom prst="rect">
            <a:avLst/>
          </a:prstGeom>
        </p:spPr>
        <p:txBody>
          <a:bodyPr vert="horz" lIns="85999" tIns="43000" rIns="85999" bIns="43000" rtlCol="0" anchor="b"/>
          <a:lstStyle>
            <a:lvl1pPr algn="r">
              <a:defRPr sz="1100"/>
            </a:lvl1pPr>
          </a:lstStyle>
          <a:p>
            <a:fld id="{9A314C09-B7BD-4B59-94D9-68C016AE6CD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6630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F643F-40F2-4692-A224-F13757FB0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FA799E-9F05-4D54-A6AA-3AB02A001A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F72AAD-106F-46A5-B6D0-1E037456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D736-7CFD-47E4-A527-50ED8F303900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355E7B-7A02-44E8-A833-3C8D1D998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E45087-27CE-44FE-839B-977971A39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0BB-880F-4430-B4DD-7492375876D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848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AE82D-2D8E-462C-AD35-1E572B84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CA2809-CDD0-40C7-966A-AF3B4C7BE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BC9691-7307-4408-AED5-336B9755E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D736-7CFD-47E4-A527-50ED8F303900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808153-0393-46CB-829D-65FFF5223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0E1B03-F352-4DB5-8772-D1FFFBBDE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0BB-880F-4430-B4DD-7492375876D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805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C4B881-9062-4DEA-9895-4799BB1EAA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146DD8-7B05-4D83-8C45-E000B892F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FE7E20-E3FE-49FB-A173-4578B8C8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D736-7CFD-47E4-A527-50ED8F303900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9FD443-EC1A-4B1F-BC70-15CC03F48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DBB058-220F-4767-9AD6-7B00A13BF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0BB-880F-4430-B4DD-7492375876D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962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9D4F59-9138-4B26-B1B0-2621F25A2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927D46-1DCB-4E25-8D32-F4E14C6C7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52B928-9143-41D1-BE23-5DF5816C5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D736-7CFD-47E4-A527-50ED8F303900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E662B7-98FB-4B08-90AB-995F6CA84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67B485-D28B-4466-A631-3E5BB44D8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0BB-880F-4430-B4DD-7492375876D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7658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2A248B-44CD-493F-893A-80BD64FCD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BEF77F-11BB-43E8-8004-63BED5299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EAC1F4-817C-4E52-B612-256E9FB3E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D736-7CFD-47E4-A527-50ED8F303900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3BB97-A6EF-4102-A41D-C4CAF15A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DF03E2-7963-4859-B177-99B8154FB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0BB-880F-4430-B4DD-7492375876D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564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C2B62-2FFA-4E35-8A15-CC10697EE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EACD88-2D05-41BF-B86B-B9A8489A4A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73EC08-E993-42A6-B57E-6AF81E6AC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AFBF63-FA05-4005-814D-83303E8A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D736-7CFD-47E4-A527-50ED8F303900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EDF443-642F-422D-B9ED-F0A4A9F4B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13F61C-B1B5-474D-8569-FECA3DCD5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0BB-880F-4430-B4DD-7492375876D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7123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95A5-058C-4BB9-A485-9CD2BF07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314BA0-AC55-4411-B1B8-D3A354ABA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6FEF44-EC8E-4F27-A1F5-36E891988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AA50A1-D3D4-4D00-B5E1-081708E31F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862ED6E-0E37-4939-8369-64C8B74077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2CF8A46-2CB7-4072-8C55-2BCC27B96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D736-7CFD-47E4-A527-50ED8F303900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B3D2BEE-675C-4BE1-BA3E-00D7C6CA1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D32CC97-38C1-4FE5-90A5-29F053DF8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0BB-880F-4430-B4DD-7492375876D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9036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DAD4E2-4C5D-4696-9395-7913ECC73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F3DD8C-9337-4B13-AB12-DCB7E0C85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D736-7CFD-47E4-A527-50ED8F303900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E0F6D4B-FCA4-47EA-AEE9-10407AFB8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C0E0895-3783-46AB-837E-FBDB85129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0BB-880F-4430-B4DD-7492375876D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0843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3878CC-8102-4734-9904-9963625A3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D736-7CFD-47E4-A527-50ED8F303900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C92BF1E-AB18-47D7-86D4-C002A6BB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89AE6E-5091-40AF-83EC-24B4ECA3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0BB-880F-4430-B4DD-7492375876D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392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50182D-F58C-4081-BAEF-BDA44A0BA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89C7CA-D34E-44A3-B18E-643DE2A1C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AB2A5B-AC90-46F4-A481-8227276C3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D7CB1B-DA77-42A9-8D3D-7CD2DB88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D736-7CFD-47E4-A527-50ED8F303900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CA0F4D-93A9-4297-B8D8-F237A014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59CDCD-04B0-45FE-BAE9-E64720366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0BB-880F-4430-B4DD-7492375876D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383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6645D-3E18-4CD6-A985-5C8CDCDE7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09520EA-9B5C-472F-B4E0-89830A9BB6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BC157B-BECE-4B85-A4FE-B396386C2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D253D2-58FA-47E3-A2EC-3AAAA2A0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D736-7CFD-47E4-A527-50ED8F303900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2C14F5-DAAF-4572-8EBF-3211F82B5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4C57E4-4669-48FA-BDBF-7D6B82C8F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0BB-880F-4430-B4DD-7492375876D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3564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4117F68-F03D-46ED-8B15-F275F5AB4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B1738A-72A3-4A63-A6F9-F8452A9F8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783E52-3418-4974-9D2F-AA3120A22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FD736-7CFD-47E4-A527-50ED8F303900}" type="datetimeFigureOut">
              <a:rPr lang="es-EC" smtClean="0"/>
              <a:t>21/7/2020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A14837-BB2C-41FC-B848-87AE35F8BF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810592-FAEA-4987-A9EB-D5701A6C7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B30BB-880F-4430-B4DD-7492375876D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0131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355CD17-C531-4EF5-B40C-2C88E3468D52}"/>
              </a:ext>
            </a:extLst>
          </p:cNvPr>
          <p:cNvSpPr/>
          <p:nvPr/>
        </p:nvSpPr>
        <p:spPr>
          <a:xfrm>
            <a:off x="5430814" y="679587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ASAMBLEA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840B7366-3629-4135-9733-1CDBE11F39D2}"/>
              </a:ext>
            </a:extLst>
          </p:cNvPr>
          <p:cNvSpPr/>
          <p:nvPr/>
        </p:nvSpPr>
        <p:spPr>
          <a:xfrm>
            <a:off x="0" y="5732"/>
            <a:ext cx="12191999" cy="489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/>
              <a:t>ESTRUCTURA ORGÁNICA FUNCIONAL</a:t>
            </a:r>
          </a:p>
        </p:txBody>
      </p:sp>
      <p:cxnSp>
        <p:nvCxnSpPr>
          <p:cNvPr id="299" name="Conector recto 298">
            <a:extLst>
              <a:ext uri="{FF2B5EF4-FFF2-40B4-BE49-F238E27FC236}">
                <a16:creationId xmlns:a16="http://schemas.microsoft.com/office/drawing/2014/main" id="{1A287DC8-3968-4896-B153-1D622FB79DB6}"/>
              </a:ext>
            </a:extLst>
          </p:cNvPr>
          <p:cNvCxnSpPr/>
          <p:nvPr/>
        </p:nvCxnSpPr>
        <p:spPr>
          <a:xfrm>
            <a:off x="8990097" y="179120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ector recto 300">
            <a:extLst>
              <a:ext uri="{FF2B5EF4-FFF2-40B4-BE49-F238E27FC236}">
                <a16:creationId xmlns:a16="http://schemas.microsoft.com/office/drawing/2014/main" id="{6102172F-6E64-492C-A577-17DDC7B3005D}"/>
              </a:ext>
            </a:extLst>
          </p:cNvPr>
          <p:cNvCxnSpPr>
            <a:cxnSpLocks/>
            <a:stCxn id="5" idx="2"/>
            <a:endCxn id="5" idx="2"/>
          </p:cNvCxnSpPr>
          <p:nvPr/>
        </p:nvCxnSpPr>
        <p:spPr>
          <a:xfrm>
            <a:off x="6206705" y="10092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ector recto 302">
            <a:extLst>
              <a:ext uri="{FF2B5EF4-FFF2-40B4-BE49-F238E27FC236}">
                <a16:creationId xmlns:a16="http://schemas.microsoft.com/office/drawing/2014/main" id="{64BF8B25-1FC1-41E7-8725-D394F427AED7}"/>
              </a:ext>
            </a:extLst>
          </p:cNvPr>
          <p:cNvCxnSpPr>
            <a:cxnSpLocks/>
            <a:stCxn id="5" idx="2"/>
            <a:endCxn id="61" idx="0"/>
          </p:cNvCxnSpPr>
          <p:nvPr/>
        </p:nvCxnSpPr>
        <p:spPr>
          <a:xfrm>
            <a:off x="6206705" y="1009296"/>
            <a:ext cx="3114" cy="1824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ector recto 312">
            <a:extLst>
              <a:ext uri="{FF2B5EF4-FFF2-40B4-BE49-F238E27FC236}">
                <a16:creationId xmlns:a16="http://schemas.microsoft.com/office/drawing/2014/main" id="{E03889A1-554B-4667-A901-CBCF76B5C83D}"/>
              </a:ext>
            </a:extLst>
          </p:cNvPr>
          <p:cNvCxnSpPr>
            <a:cxnSpLocks/>
            <a:stCxn id="61" idx="2"/>
          </p:cNvCxnSpPr>
          <p:nvPr/>
        </p:nvCxnSpPr>
        <p:spPr>
          <a:xfrm flipH="1">
            <a:off x="6205283" y="1521464"/>
            <a:ext cx="4536" cy="2390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ector recto 314">
            <a:extLst>
              <a:ext uri="{FF2B5EF4-FFF2-40B4-BE49-F238E27FC236}">
                <a16:creationId xmlns:a16="http://schemas.microsoft.com/office/drawing/2014/main" id="{8A388A85-7718-4424-B859-B185074D1A40}"/>
              </a:ext>
            </a:extLst>
          </p:cNvPr>
          <p:cNvCxnSpPr>
            <a:cxnSpLocks/>
          </p:cNvCxnSpPr>
          <p:nvPr/>
        </p:nvCxnSpPr>
        <p:spPr>
          <a:xfrm flipH="1">
            <a:off x="995757" y="2404787"/>
            <a:ext cx="14598" cy="298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ector recto 316">
            <a:extLst>
              <a:ext uri="{FF2B5EF4-FFF2-40B4-BE49-F238E27FC236}">
                <a16:creationId xmlns:a16="http://schemas.microsoft.com/office/drawing/2014/main" id="{D2B06841-D2F5-45E1-A2DC-BBE8EF671E05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6206705" y="2107441"/>
            <a:ext cx="0" cy="2551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ector recto 317">
            <a:extLst>
              <a:ext uri="{FF2B5EF4-FFF2-40B4-BE49-F238E27FC236}">
                <a16:creationId xmlns:a16="http://schemas.microsoft.com/office/drawing/2014/main" id="{B66490A8-C1DB-4AC0-A2A7-D5FA93F65677}"/>
              </a:ext>
            </a:extLst>
          </p:cNvPr>
          <p:cNvCxnSpPr>
            <a:cxnSpLocks/>
          </p:cNvCxnSpPr>
          <p:nvPr/>
        </p:nvCxnSpPr>
        <p:spPr>
          <a:xfrm>
            <a:off x="8094347" y="2376541"/>
            <a:ext cx="0" cy="2832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ector recto 318">
            <a:extLst>
              <a:ext uri="{FF2B5EF4-FFF2-40B4-BE49-F238E27FC236}">
                <a16:creationId xmlns:a16="http://schemas.microsoft.com/office/drawing/2014/main" id="{554234C2-11BB-4703-A17E-704C5B90E680}"/>
              </a:ext>
            </a:extLst>
          </p:cNvPr>
          <p:cNvCxnSpPr>
            <a:cxnSpLocks/>
          </p:cNvCxnSpPr>
          <p:nvPr/>
        </p:nvCxnSpPr>
        <p:spPr>
          <a:xfrm>
            <a:off x="9812002" y="2376541"/>
            <a:ext cx="0" cy="2573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ector recto 325">
            <a:extLst>
              <a:ext uri="{FF2B5EF4-FFF2-40B4-BE49-F238E27FC236}">
                <a16:creationId xmlns:a16="http://schemas.microsoft.com/office/drawing/2014/main" id="{772A3EA6-7B10-4808-B381-E068756BB6F3}"/>
              </a:ext>
            </a:extLst>
          </p:cNvPr>
          <p:cNvCxnSpPr>
            <a:cxnSpLocks/>
          </p:cNvCxnSpPr>
          <p:nvPr/>
        </p:nvCxnSpPr>
        <p:spPr>
          <a:xfrm>
            <a:off x="9236562" y="5967851"/>
            <a:ext cx="2207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ector recto 327">
            <a:extLst>
              <a:ext uri="{FF2B5EF4-FFF2-40B4-BE49-F238E27FC236}">
                <a16:creationId xmlns:a16="http://schemas.microsoft.com/office/drawing/2014/main" id="{515CEC21-4056-4252-A9AA-F34B742515A1}"/>
              </a:ext>
            </a:extLst>
          </p:cNvPr>
          <p:cNvCxnSpPr>
            <a:cxnSpLocks/>
          </p:cNvCxnSpPr>
          <p:nvPr/>
        </p:nvCxnSpPr>
        <p:spPr>
          <a:xfrm>
            <a:off x="9246694" y="3915380"/>
            <a:ext cx="25150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ector recto 353">
            <a:extLst>
              <a:ext uri="{FF2B5EF4-FFF2-40B4-BE49-F238E27FC236}">
                <a16:creationId xmlns:a16="http://schemas.microsoft.com/office/drawing/2014/main" id="{06323712-95B3-4123-B0CC-4A007C17ED1B}"/>
              </a:ext>
            </a:extLst>
          </p:cNvPr>
          <p:cNvCxnSpPr>
            <a:cxnSpLocks/>
          </p:cNvCxnSpPr>
          <p:nvPr/>
        </p:nvCxnSpPr>
        <p:spPr>
          <a:xfrm>
            <a:off x="216791" y="3768494"/>
            <a:ext cx="24344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ector recto 354">
            <a:extLst>
              <a:ext uri="{FF2B5EF4-FFF2-40B4-BE49-F238E27FC236}">
                <a16:creationId xmlns:a16="http://schemas.microsoft.com/office/drawing/2014/main" id="{77038DE7-3346-4B7F-AF86-D9196F990932}"/>
              </a:ext>
            </a:extLst>
          </p:cNvPr>
          <p:cNvCxnSpPr>
            <a:cxnSpLocks/>
          </p:cNvCxnSpPr>
          <p:nvPr/>
        </p:nvCxnSpPr>
        <p:spPr>
          <a:xfrm>
            <a:off x="203938" y="4568475"/>
            <a:ext cx="297339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ector recto 355">
            <a:extLst>
              <a:ext uri="{FF2B5EF4-FFF2-40B4-BE49-F238E27FC236}">
                <a16:creationId xmlns:a16="http://schemas.microsoft.com/office/drawing/2014/main" id="{8ED8038B-3F2F-4748-B06C-B6D71C8BBAD5}"/>
              </a:ext>
            </a:extLst>
          </p:cNvPr>
          <p:cNvCxnSpPr>
            <a:cxnSpLocks/>
          </p:cNvCxnSpPr>
          <p:nvPr/>
        </p:nvCxnSpPr>
        <p:spPr>
          <a:xfrm>
            <a:off x="178418" y="5280212"/>
            <a:ext cx="30517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: angular 11">
            <a:extLst>
              <a:ext uri="{FF2B5EF4-FFF2-40B4-BE49-F238E27FC236}">
                <a16:creationId xmlns:a16="http://schemas.microsoft.com/office/drawing/2014/main" id="{A49C6E26-22AE-4B0D-B51B-71CBED1C6E64}"/>
              </a:ext>
            </a:extLst>
          </p:cNvPr>
          <p:cNvCxnSpPr>
            <a:cxnSpLocks/>
            <a:stCxn id="80" idx="2"/>
          </p:cNvCxnSpPr>
          <p:nvPr/>
        </p:nvCxnSpPr>
        <p:spPr>
          <a:xfrm rot="5400000">
            <a:off x="9399446" y="2799917"/>
            <a:ext cx="216156" cy="557488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95ED5E2-295F-4BB3-8E71-6C7AC0869397}"/>
              </a:ext>
            </a:extLst>
          </p:cNvPr>
          <p:cNvCxnSpPr>
            <a:cxnSpLocks/>
          </p:cNvCxnSpPr>
          <p:nvPr/>
        </p:nvCxnSpPr>
        <p:spPr>
          <a:xfrm flipH="1">
            <a:off x="9238912" y="3190180"/>
            <a:ext cx="7782" cy="277767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46779D60-87C2-4687-A442-1125FF8E6626}"/>
              </a:ext>
            </a:extLst>
          </p:cNvPr>
          <p:cNvCxnSpPr>
            <a:cxnSpLocks/>
            <a:endCxn id="83" idx="0"/>
          </p:cNvCxnSpPr>
          <p:nvPr/>
        </p:nvCxnSpPr>
        <p:spPr>
          <a:xfrm>
            <a:off x="11414082" y="2348651"/>
            <a:ext cx="7451" cy="285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5E877D7A-8F0E-48A2-A90F-BDDE2935DFF4}"/>
              </a:ext>
            </a:extLst>
          </p:cNvPr>
          <p:cNvCxnSpPr>
            <a:cxnSpLocks/>
          </p:cNvCxnSpPr>
          <p:nvPr/>
        </p:nvCxnSpPr>
        <p:spPr>
          <a:xfrm>
            <a:off x="4478467" y="2404787"/>
            <a:ext cx="1213" cy="2754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B14FAD0B-2822-4EA8-B4DC-A29B180B1B9E}"/>
              </a:ext>
            </a:extLst>
          </p:cNvPr>
          <p:cNvCxnSpPr>
            <a:cxnSpLocks/>
          </p:cNvCxnSpPr>
          <p:nvPr/>
        </p:nvCxnSpPr>
        <p:spPr>
          <a:xfrm flipV="1">
            <a:off x="1007167" y="2340747"/>
            <a:ext cx="10418325" cy="418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: angular 111">
            <a:extLst>
              <a:ext uri="{FF2B5EF4-FFF2-40B4-BE49-F238E27FC236}">
                <a16:creationId xmlns:a16="http://schemas.microsoft.com/office/drawing/2014/main" id="{BE88DBB3-A864-4793-A273-352A3136E947}"/>
              </a:ext>
            </a:extLst>
          </p:cNvPr>
          <p:cNvCxnSpPr>
            <a:cxnSpLocks/>
          </p:cNvCxnSpPr>
          <p:nvPr/>
        </p:nvCxnSpPr>
        <p:spPr>
          <a:xfrm rot="5400000">
            <a:off x="509924" y="2726070"/>
            <a:ext cx="204427" cy="791818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>
            <a:extLst>
              <a:ext uri="{FF2B5EF4-FFF2-40B4-BE49-F238E27FC236}">
                <a16:creationId xmlns:a16="http://schemas.microsoft.com/office/drawing/2014/main" id="{1845C341-F4D7-4555-8BA7-333D8AB6710C}"/>
              </a:ext>
            </a:extLst>
          </p:cNvPr>
          <p:cNvCxnSpPr>
            <a:cxnSpLocks/>
          </p:cNvCxnSpPr>
          <p:nvPr/>
        </p:nvCxnSpPr>
        <p:spPr>
          <a:xfrm>
            <a:off x="6224337" y="3429000"/>
            <a:ext cx="0" cy="25388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: angular 126">
            <a:extLst>
              <a:ext uri="{FF2B5EF4-FFF2-40B4-BE49-F238E27FC236}">
                <a16:creationId xmlns:a16="http://schemas.microsoft.com/office/drawing/2014/main" id="{019AA722-44BA-49D4-AFD6-BB00B9275D54}"/>
              </a:ext>
            </a:extLst>
          </p:cNvPr>
          <p:cNvCxnSpPr>
            <a:cxnSpLocks/>
          </p:cNvCxnSpPr>
          <p:nvPr/>
        </p:nvCxnSpPr>
        <p:spPr>
          <a:xfrm rot="5400000">
            <a:off x="6122383" y="3088892"/>
            <a:ext cx="447633" cy="243725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recto 130">
            <a:extLst>
              <a:ext uri="{FF2B5EF4-FFF2-40B4-BE49-F238E27FC236}">
                <a16:creationId xmlns:a16="http://schemas.microsoft.com/office/drawing/2014/main" id="{20DBB16A-D4D1-4740-ACC9-A5C6B19D721F}"/>
              </a:ext>
            </a:extLst>
          </p:cNvPr>
          <p:cNvCxnSpPr>
            <a:cxnSpLocks/>
          </p:cNvCxnSpPr>
          <p:nvPr/>
        </p:nvCxnSpPr>
        <p:spPr>
          <a:xfrm>
            <a:off x="172797" y="5991948"/>
            <a:ext cx="37052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ector recto 270">
            <a:extLst>
              <a:ext uri="{FF2B5EF4-FFF2-40B4-BE49-F238E27FC236}">
                <a16:creationId xmlns:a16="http://schemas.microsoft.com/office/drawing/2014/main" id="{67188962-86D2-4AB3-AF7A-0ED48652E85F}"/>
              </a:ext>
            </a:extLst>
          </p:cNvPr>
          <p:cNvCxnSpPr>
            <a:cxnSpLocks/>
          </p:cNvCxnSpPr>
          <p:nvPr/>
        </p:nvCxnSpPr>
        <p:spPr>
          <a:xfrm flipH="1">
            <a:off x="178418" y="3208520"/>
            <a:ext cx="25521" cy="27868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ector recto 276">
            <a:extLst>
              <a:ext uri="{FF2B5EF4-FFF2-40B4-BE49-F238E27FC236}">
                <a16:creationId xmlns:a16="http://schemas.microsoft.com/office/drawing/2014/main" id="{BE6788C5-8B2B-4DB8-8A86-AE716F192D0F}"/>
              </a:ext>
            </a:extLst>
          </p:cNvPr>
          <p:cNvCxnSpPr>
            <a:cxnSpLocks/>
          </p:cNvCxnSpPr>
          <p:nvPr/>
        </p:nvCxnSpPr>
        <p:spPr>
          <a:xfrm>
            <a:off x="3836766" y="3178348"/>
            <a:ext cx="0" cy="27795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: angular 281">
            <a:extLst>
              <a:ext uri="{FF2B5EF4-FFF2-40B4-BE49-F238E27FC236}">
                <a16:creationId xmlns:a16="http://schemas.microsoft.com/office/drawing/2014/main" id="{010B7253-7E3C-4DEB-BFD8-F3852E4FBBBE}"/>
              </a:ext>
            </a:extLst>
          </p:cNvPr>
          <p:cNvCxnSpPr>
            <a:cxnSpLocks/>
          </p:cNvCxnSpPr>
          <p:nvPr/>
        </p:nvCxnSpPr>
        <p:spPr>
          <a:xfrm rot="5400000">
            <a:off x="4051863" y="2750440"/>
            <a:ext cx="212811" cy="643005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145">
            <a:extLst>
              <a:ext uri="{FF2B5EF4-FFF2-40B4-BE49-F238E27FC236}">
                <a16:creationId xmlns:a16="http://schemas.microsoft.com/office/drawing/2014/main" id="{E5060A30-5311-42DD-BB47-9D2935337BCA}"/>
              </a:ext>
            </a:extLst>
          </p:cNvPr>
          <p:cNvCxnSpPr>
            <a:cxnSpLocks/>
          </p:cNvCxnSpPr>
          <p:nvPr/>
        </p:nvCxnSpPr>
        <p:spPr>
          <a:xfrm>
            <a:off x="3836766" y="3567243"/>
            <a:ext cx="23569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cto 147">
            <a:extLst>
              <a:ext uri="{FF2B5EF4-FFF2-40B4-BE49-F238E27FC236}">
                <a16:creationId xmlns:a16="http://schemas.microsoft.com/office/drawing/2014/main" id="{7D996E04-BA87-428F-AC49-8F76D63E92B1}"/>
              </a:ext>
            </a:extLst>
          </p:cNvPr>
          <p:cNvCxnSpPr>
            <a:cxnSpLocks/>
          </p:cNvCxnSpPr>
          <p:nvPr/>
        </p:nvCxnSpPr>
        <p:spPr>
          <a:xfrm flipV="1">
            <a:off x="3839117" y="4748703"/>
            <a:ext cx="283133" cy="161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 recto 148">
            <a:extLst>
              <a:ext uri="{FF2B5EF4-FFF2-40B4-BE49-F238E27FC236}">
                <a16:creationId xmlns:a16="http://schemas.microsoft.com/office/drawing/2014/main" id="{D4B2629B-402E-4273-8975-BF0B0A844838}"/>
              </a:ext>
            </a:extLst>
          </p:cNvPr>
          <p:cNvCxnSpPr/>
          <p:nvPr/>
        </p:nvCxnSpPr>
        <p:spPr>
          <a:xfrm>
            <a:off x="6468061" y="2363109"/>
            <a:ext cx="1" cy="3382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5A60196-B197-4BA6-A07F-E976392265F0}"/>
              </a:ext>
            </a:extLst>
          </p:cNvPr>
          <p:cNvCxnSpPr/>
          <p:nvPr/>
        </p:nvCxnSpPr>
        <p:spPr>
          <a:xfrm>
            <a:off x="2728009" y="2379120"/>
            <a:ext cx="0" cy="2781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22BF0097-8C34-40A7-BC3D-38C7896F0407}"/>
              </a:ext>
            </a:extLst>
          </p:cNvPr>
          <p:cNvCxnSpPr>
            <a:cxnSpLocks/>
          </p:cNvCxnSpPr>
          <p:nvPr/>
        </p:nvCxnSpPr>
        <p:spPr>
          <a:xfrm>
            <a:off x="3811689" y="5931772"/>
            <a:ext cx="260771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ángulo: esquinas redondeadas 60">
            <a:extLst>
              <a:ext uri="{FF2B5EF4-FFF2-40B4-BE49-F238E27FC236}">
                <a16:creationId xmlns:a16="http://schemas.microsoft.com/office/drawing/2014/main" id="{DA6590F7-5D70-44A9-AC05-D6A4A5C51083}"/>
              </a:ext>
            </a:extLst>
          </p:cNvPr>
          <p:cNvSpPr/>
          <p:nvPr/>
        </p:nvSpPr>
        <p:spPr>
          <a:xfrm>
            <a:off x="5433928" y="1191755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DIRECTORIO</a:t>
            </a:r>
          </a:p>
        </p:txBody>
      </p:sp>
      <p:sp>
        <p:nvSpPr>
          <p:cNvPr id="65" name="Rectángulo: esquinas redondeadas 64">
            <a:extLst>
              <a:ext uri="{FF2B5EF4-FFF2-40B4-BE49-F238E27FC236}">
                <a16:creationId xmlns:a16="http://schemas.microsoft.com/office/drawing/2014/main" id="{8EF08B82-3527-490C-AA00-BAB0812E3E3D}"/>
              </a:ext>
            </a:extLst>
          </p:cNvPr>
          <p:cNvSpPr/>
          <p:nvPr/>
        </p:nvSpPr>
        <p:spPr>
          <a:xfrm>
            <a:off x="5430814" y="1777732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DIRECCIÓN EJECUTIVA</a:t>
            </a:r>
          </a:p>
        </p:txBody>
      </p:sp>
      <p:sp>
        <p:nvSpPr>
          <p:cNvPr id="74" name="Rectángulo: esquinas redondeadas 73">
            <a:extLst>
              <a:ext uri="{FF2B5EF4-FFF2-40B4-BE49-F238E27FC236}">
                <a16:creationId xmlns:a16="http://schemas.microsoft.com/office/drawing/2014/main" id="{1ECD7769-3005-455D-A2E9-C4F66699E5C2}"/>
              </a:ext>
            </a:extLst>
          </p:cNvPr>
          <p:cNvSpPr/>
          <p:nvPr/>
        </p:nvSpPr>
        <p:spPr>
          <a:xfrm>
            <a:off x="195136" y="2646908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DIRECCIÓN DE OPERACIONES</a:t>
            </a:r>
          </a:p>
        </p:txBody>
      </p:sp>
      <p:sp>
        <p:nvSpPr>
          <p:cNvPr id="75" name="Rectángulo: esquinas redondeadas 74">
            <a:extLst>
              <a:ext uri="{FF2B5EF4-FFF2-40B4-BE49-F238E27FC236}">
                <a16:creationId xmlns:a16="http://schemas.microsoft.com/office/drawing/2014/main" id="{BB84672F-F044-4C96-A590-3BEA19F95F23}"/>
              </a:ext>
            </a:extLst>
          </p:cNvPr>
          <p:cNvSpPr/>
          <p:nvPr/>
        </p:nvSpPr>
        <p:spPr>
          <a:xfrm>
            <a:off x="1927388" y="2646907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AYNES</a:t>
            </a:r>
          </a:p>
        </p:txBody>
      </p:sp>
      <p:sp>
        <p:nvSpPr>
          <p:cNvPr id="76" name="Rectángulo: esquinas redondeadas 75">
            <a:extLst>
              <a:ext uri="{FF2B5EF4-FFF2-40B4-BE49-F238E27FC236}">
                <a16:creationId xmlns:a16="http://schemas.microsoft.com/office/drawing/2014/main" id="{AF658C0D-6317-4842-997D-2F38661C35D4}"/>
              </a:ext>
            </a:extLst>
          </p:cNvPr>
          <p:cNvSpPr/>
          <p:nvPr/>
        </p:nvSpPr>
        <p:spPr>
          <a:xfrm>
            <a:off x="3669773" y="2659807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INFORMÁTICA</a:t>
            </a:r>
          </a:p>
        </p:txBody>
      </p:sp>
      <p:sp>
        <p:nvSpPr>
          <p:cNvPr id="77" name="Rectángulo: esquinas redondeadas 76">
            <a:extLst>
              <a:ext uri="{FF2B5EF4-FFF2-40B4-BE49-F238E27FC236}">
                <a16:creationId xmlns:a16="http://schemas.microsoft.com/office/drawing/2014/main" id="{30F31064-D234-4F80-942B-D681C5672D51}"/>
              </a:ext>
            </a:extLst>
          </p:cNvPr>
          <p:cNvSpPr/>
          <p:nvPr/>
        </p:nvSpPr>
        <p:spPr>
          <a:xfrm>
            <a:off x="5603515" y="2633900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800" dirty="0">
                <a:latin typeface="Arial Narrow" panose="020B0606020202030204" pitchFamily="34" charset="0"/>
              </a:rPr>
              <a:t>DIRECCIÓN ADMINISTRATIVA FINANCIERA</a:t>
            </a:r>
          </a:p>
        </p:txBody>
      </p:sp>
      <p:sp>
        <p:nvSpPr>
          <p:cNvPr id="78" name="Rectángulo: esquinas redondeadas 77">
            <a:extLst>
              <a:ext uri="{FF2B5EF4-FFF2-40B4-BE49-F238E27FC236}">
                <a16:creationId xmlns:a16="http://schemas.microsoft.com/office/drawing/2014/main" id="{DD96DB14-228B-420B-AB74-CB9FF8270740}"/>
              </a:ext>
            </a:extLst>
          </p:cNvPr>
          <p:cNvSpPr/>
          <p:nvPr/>
        </p:nvSpPr>
        <p:spPr>
          <a:xfrm>
            <a:off x="7346103" y="2657229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UNIDAD DE TALENTO HUMANO</a:t>
            </a:r>
          </a:p>
        </p:txBody>
      </p:sp>
      <p:sp>
        <p:nvSpPr>
          <p:cNvPr id="80" name="Rectángulo: esquinas redondeadas 79">
            <a:extLst>
              <a:ext uri="{FF2B5EF4-FFF2-40B4-BE49-F238E27FC236}">
                <a16:creationId xmlns:a16="http://schemas.microsoft.com/office/drawing/2014/main" id="{E835F541-AF3B-4F7A-B4FB-075257C81C13}"/>
              </a:ext>
            </a:extLst>
          </p:cNvPr>
          <p:cNvSpPr/>
          <p:nvPr/>
        </p:nvSpPr>
        <p:spPr>
          <a:xfrm>
            <a:off x="9010377" y="2640874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ASESORIA JURIDICA</a:t>
            </a:r>
          </a:p>
        </p:txBody>
      </p:sp>
      <p:sp>
        <p:nvSpPr>
          <p:cNvPr id="83" name="Rectángulo: esquinas redondeadas 82">
            <a:extLst>
              <a:ext uri="{FF2B5EF4-FFF2-40B4-BE49-F238E27FC236}">
                <a16:creationId xmlns:a16="http://schemas.microsoft.com/office/drawing/2014/main" id="{CF8A52D8-4D93-478A-8DD1-9C277D3B211B}"/>
              </a:ext>
            </a:extLst>
          </p:cNvPr>
          <p:cNvSpPr/>
          <p:nvPr/>
        </p:nvSpPr>
        <p:spPr>
          <a:xfrm>
            <a:off x="10645642" y="2633899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RELACIONES PÚBLICAS Y PRENSA</a:t>
            </a:r>
          </a:p>
        </p:txBody>
      </p:sp>
      <p:sp>
        <p:nvSpPr>
          <p:cNvPr id="87" name="Rectángulo: esquinas redondeadas 86">
            <a:extLst>
              <a:ext uri="{FF2B5EF4-FFF2-40B4-BE49-F238E27FC236}">
                <a16:creationId xmlns:a16="http://schemas.microsoft.com/office/drawing/2014/main" id="{F890E7F0-6109-49C1-9EC0-09715B1DA757}"/>
              </a:ext>
            </a:extLst>
          </p:cNvPr>
          <p:cNvSpPr/>
          <p:nvPr/>
        </p:nvSpPr>
        <p:spPr>
          <a:xfrm>
            <a:off x="4051733" y="3434571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SEGURIDAD INFORMÁTICA</a:t>
            </a:r>
          </a:p>
        </p:txBody>
      </p:sp>
      <p:sp>
        <p:nvSpPr>
          <p:cNvPr id="93" name="Rectángulo: esquinas redondeadas 92">
            <a:extLst>
              <a:ext uri="{FF2B5EF4-FFF2-40B4-BE49-F238E27FC236}">
                <a16:creationId xmlns:a16="http://schemas.microsoft.com/office/drawing/2014/main" id="{577B10C4-B38F-4DC9-88C7-D05703C50D92}"/>
              </a:ext>
            </a:extLst>
          </p:cNvPr>
          <p:cNvSpPr/>
          <p:nvPr/>
        </p:nvSpPr>
        <p:spPr>
          <a:xfrm>
            <a:off x="4122250" y="4593660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BASE DE DATOS</a:t>
            </a:r>
          </a:p>
        </p:txBody>
      </p:sp>
      <p:sp>
        <p:nvSpPr>
          <p:cNvPr id="95" name="Rectángulo: esquinas redondeadas 94">
            <a:extLst>
              <a:ext uri="{FF2B5EF4-FFF2-40B4-BE49-F238E27FC236}">
                <a16:creationId xmlns:a16="http://schemas.microsoft.com/office/drawing/2014/main" id="{34353EEA-98D7-46D1-89A7-2CB1308A31BB}"/>
              </a:ext>
            </a:extLst>
          </p:cNvPr>
          <p:cNvSpPr/>
          <p:nvPr/>
        </p:nvSpPr>
        <p:spPr>
          <a:xfrm>
            <a:off x="4072460" y="5742937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050" dirty="0">
                <a:latin typeface="Arial Narrow" panose="020B0606020202030204" pitchFamily="34" charset="0"/>
              </a:rPr>
              <a:t>TELECOMUNICACIONES</a:t>
            </a:r>
          </a:p>
        </p:txBody>
      </p:sp>
      <p:sp>
        <p:nvSpPr>
          <p:cNvPr id="60" name="Rectángulo: esquinas redondeadas 59">
            <a:extLst>
              <a:ext uri="{FF2B5EF4-FFF2-40B4-BE49-F238E27FC236}">
                <a16:creationId xmlns:a16="http://schemas.microsoft.com/office/drawing/2014/main" id="{607F314F-FE99-471C-AAFD-3FDCFD7186F3}"/>
              </a:ext>
            </a:extLst>
          </p:cNvPr>
          <p:cNvSpPr/>
          <p:nvPr/>
        </p:nvSpPr>
        <p:spPr>
          <a:xfrm>
            <a:off x="439633" y="3567243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CVVC</a:t>
            </a:r>
          </a:p>
        </p:txBody>
      </p:sp>
      <p:sp>
        <p:nvSpPr>
          <p:cNvPr id="62" name="Rectángulo: esquinas redondeadas 61">
            <a:extLst>
              <a:ext uri="{FF2B5EF4-FFF2-40B4-BE49-F238E27FC236}">
                <a16:creationId xmlns:a16="http://schemas.microsoft.com/office/drawing/2014/main" id="{AE0C3658-E302-4F09-852A-FA6ADDF3914F}"/>
              </a:ext>
            </a:extLst>
          </p:cNvPr>
          <p:cNvSpPr/>
          <p:nvPr/>
        </p:nvSpPr>
        <p:spPr>
          <a:xfrm>
            <a:off x="492940" y="4375372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SALA SITUACIONAL</a:t>
            </a:r>
          </a:p>
        </p:txBody>
      </p:sp>
      <p:sp>
        <p:nvSpPr>
          <p:cNvPr id="63" name="Rectángulo: esquinas redondeadas 62">
            <a:extLst>
              <a:ext uri="{FF2B5EF4-FFF2-40B4-BE49-F238E27FC236}">
                <a16:creationId xmlns:a16="http://schemas.microsoft.com/office/drawing/2014/main" id="{518F97B2-1927-4CBE-9246-24695C347FB9}"/>
              </a:ext>
            </a:extLst>
          </p:cNvPr>
          <p:cNvSpPr/>
          <p:nvPr/>
        </p:nvSpPr>
        <p:spPr>
          <a:xfrm>
            <a:off x="455211" y="5090539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RECEPCIÓN DE LLAMADAS</a:t>
            </a:r>
          </a:p>
        </p:txBody>
      </p:sp>
      <p:sp>
        <p:nvSpPr>
          <p:cNvPr id="66" name="Rectángulo: esquinas redondeadas 65">
            <a:extLst>
              <a:ext uri="{FF2B5EF4-FFF2-40B4-BE49-F238E27FC236}">
                <a16:creationId xmlns:a16="http://schemas.microsoft.com/office/drawing/2014/main" id="{E15998AC-C84D-41AA-820D-B0C145E1E006}"/>
              </a:ext>
            </a:extLst>
          </p:cNvPr>
          <p:cNvSpPr/>
          <p:nvPr/>
        </p:nvSpPr>
        <p:spPr>
          <a:xfrm>
            <a:off x="476884" y="5827094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DESPACHO DE INCIDENTES</a:t>
            </a:r>
          </a:p>
        </p:txBody>
      </p:sp>
      <p:sp>
        <p:nvSpPr>
          <p:cNvPr id="70" name="Rectángulo: esquinas redondeadas 69">
            <a:extLst>
              <a:ext uri="{FF2B5EF4-FFF2-40B4-BE49-F238E27FC236}">
                <a16:creationId xmlns:a16="http://schemas.microsoft.com/office/drawing/2014/main" id="{1CB4D6E3-7D99-4CBD-9FC5-498777E053BA}"/>
              </a:ext>
            </a:extLst>
          </p:cNvPr>
          <p:cNvSpPr/>
          <p:nvPr/>
        </p:nvSpPr>
        <p:spPr>
          <a:xfrm>
            <a:off x="6477484" y="3394857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CONTABILIDAD</a:t>
            </a:r>
          </a:p>
        </p:txBody>
      </p: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6153125B-ABD9-42A7-B214-2212977CEDFF}"/>
              </a:ext>
            </a:extLst>
          </p:cNvPr>
          <p:cNvCxnSpPr>
            <a:cxnSpLocks/>
          </p:cNvCxnSpPr>
          <p:nvPr/>
        </p:nvCxnSpPr>
        <p:spPr>
          <a:xfrm>
            <a:off x="6216330" y="3564326"/>
            <a:ext cx="23569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1243A03B-82F8-496D-B1F0-57670B75E3D4}"/>
              </a:ext>
            </a:extLst>
          </p:cNvPr>
          <p:cNvCxnSpPr>
            <a:cxnSpLocks/>
          </p:cNvCxnSpPr>
          <p:nvPr/>
        </p:nvCxnSpPr>
        <p:spPr>
          <a:xfrm>
            <a:off x="6216330" y="4326476"/>
            <a:ext cx="23569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9BE700C8-1162-4E4F-8336-066CD5C9522A}"/>
              </a:ext>
            </a:extLst>
          </p:cNvPr>
          <p:cNvCxnSpPr>
            <a:cxnSpLocks/>
          </p:cNvCxnSpPr>
          <p:nvPr/>
        </p:nvCxnSpPr>
        <p:spPr>
          <a:xfrm>
            <a:off x="6237233" y="5207350"/>
            <a:ext cx="23569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DE0C29D8-6260-4951-9285-3B4A3CD65C50}"/>
              </a:ext>
            </a:extLst>
          </p:cNvPr>
          <p:cNvCxnSpPr>
            <a:cxnSpLocks/>
          </p:cNvCxnSpPr>
          <p:nvPr/>
        </p:nvCxnSpPr>
        <p:spPr>
          <a:xfrm>
            <a:off x="6228352" y="5967852"/>
            <a:ext cx="23569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ángulo: esquinas redondeadas 81">
            <a:extLst>
              <a:ext uri="{FF2B5EF4-FFF2-40B4-BE49-F238E27FC236}">
                <a16:creationId xmlns:a16="http://schemas.microsoft.com/office/drawing/2014/main" id="{D11C73E0-3593-4266-B6EB-2C100489CE9F}"/>
              </a:ext>
            </a:extLst>
          </p:cNvPr>
          <p:cNvSpPr/>
          <p:nvPr/>
        </p:nvSpPr>
        <p:spPr>
          <a:xfrm>
            <a:off x="6450890" y="4191002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TESORERIA</a:t>
            </a:r>
          </a:p>
        </p:txBody>
      </p:sp>
      <p:sp>
        <p:nvSpPr>
          <p:cNvPr id="84" name="Rectángulo: esquinas redondeadas 83">
            <a:extLst>
              <a:ext uri="{FF2B5EF4-FFF2-40B4-BE49-F238E27FC236}">
                <a16:creationId xmlns:a16="http://schemas.microsoft.com/office/drawing/2014/main" id="{041817AB-077A-4F20-8F7A-332061466690}"/>
              </a:ext>
            </a:extLst>
          </p:cNvPr>
          <p:cNvSpPr/>
          <p:nvPr/>
        </p:nvSpPr>
        <p:spPr>
          <a:xfrm>
            <a:off x="6468060" y="5802997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CONTROL DE BIENES</a:t>
            </a:r>
          </a:p>
        </p:txBody>
      </p:sp>
      <p:sp>
        <p:nvSpPr>
          <p:cNvPr id="85" name="Rectángulo: esquinas redondeadas 84">
            <a:extLst>
              <a:ext uri="{FF2B5EF4-FFF2-40B4-BE49-F238E27FC236}">
                <a16:creationId xmlns:a16="http://schemas.microsoft.com/office/drawing/2014/main" id="{0ED9DEC6-5D65-403A-A085-DBFC383EBC55}"/>
              </a:ext>
            </a:extLst>
          </p:cNvPr>
          <p:cNvSpPr/>
          <p:nvPr/>
        </p:nvSpPr>
        <p:spPr>
          <a:xfrm>
            <a:off x="6450890" y="5061372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COORDINACIÓN</a:t>
            </a:r>
          </a:p>
          <a:p>
            <a:pPr algn="ctr"/>
            <a:r>
              <a:rPr lang="es-EC" sz="1200" dirty="0">
                <a:latin typeface="Arial Narrow" panose="020B0606020202030204" pitchFamily="34" charset="0"/>
              </a:rPr>
              <a:t>ADMINISTRATIVA</a:t>
            </a:r>
          </a:p>
        </p:txBody>
      </p:sp>
      <p:sp>
        <p:nvSpPr>
          <p:cNvPr id="90" name="Rectángulo: esquinas redondeadas 89">
            <a:extLst>
              <a:ext uri="{FF2B5EF4-FFF2-40B4-BE49-F238E27FC236}">
                <a16:creationId xmlns:a16="http://schemas.microsoft.com/office/drawing/2014/main" id="{93E01C0D-3ADF-40C9-BBF3-A30F328B9A86}"/>
              </a:ext>
            </a:extLst>
          </p:cNvPr>
          <p:cNvSpPr/>
          <p:nvPr/>
        </p:nvSpPr>
        <p:spPr>
          <a:xfrm>
            <a:off x="9457293" y="3756957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>
                <a:latin typeface="Arial Narrow" panose="020B0606020202030204" pitchFamily="34" charset="0"/>
              </a:rPr>
              <a:t>JEFATURA DE PROCESOS</a:t>
            </a:r>
            <a:endParaRPr lang="es-EC" sz="1200" dirty="0">
              <a:latin typeface="Arial Narrow" panose="020B0606020202030204" pitchFamily="34" charset="0"/>
            </a:endParaRPr>
          </a:p>
        </p:txBody>
      </p:sp>
      <p:sp>
        <p:nvSpPr>
          <p:cNvPr id="91" name="Rectángulo: esquinas redondeadas 90">
            <a:extLst>
              <a:ext uri="{FF2B5EF4-FFF2-40B4-BE49-F238E27FC236}">
                <a16:creationId xmlns:a16="http://schemas.microsoft.com/office/drawing/2014/main" id="{6DDADDE5-DDF3-4437-BD3A-D850DDD85089}"/>
              </a:ext>
            </a:extLst>
          </p:cNvPr>
          <p:cNvSpPr/>
          <p:nvPr/>
        </p:nvSpPr>
        <p:spPr>
          <a:xfrm>
            <a:off x="9467425" y="5802996"/>
            <a:ext cx="1551782" cy="329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JEFATURA  DE CONTRATOS </a:t>
            </a:r>
          </a:p>
        </p:txBody>
      </p:sp>
    </p:spTree>
    <p:extLst>
      <p:ext uri="{BB962C8B-B14F-4D97-AF65-F5344CB8AC3E}">
        <p14:creationId xmlns:p14="http://schemas.microsoft.com/office/powerpoint/2010/main" val="199722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5D55B4C-0B85-453C-B189-9B55B6DD3C32}"/>
              </a:ext>
            </a:extLst>
          </p:cNvPr>
          <p:cNvSpPr/>
          <p:nvPr/>
        </p:nvSpPr>
        <p:spPr>
          <a:xfrm>
            <a:off x="-1" y="-35338"/>
            <a:ext cx="12192000" cy="477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800" b="1" dirty="0"/>
              <a:t>DIRECCIÓN DE OPERACIONES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580D3C62-96CF-42BD-8B86-592399474723}"/>
              </a:ext>
            </a:extLst>
          </p:cNvPr>
          <p:cNvSpPr/>
          <p:nvPr/>
        </p:nvSpPr>
        <p:spPr>
          <a:xfrm>
            <a:off x="4973428" y="772630"/>
            <a:ext cx="2245142" cy="36940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DIRECCIÓN DE OPERACIONES</a:t>
            </a:r>
          </a:p>
        </p:txBody>
      </p:sp>
      <p:sp>
        <p:nvSpPr>
          <p:cNvPr id="48" name="Rectángulo: esquinas redondeadas 47">
            <a:extLst>
              <a:ext uri="{FF2B5EF4-FFF2-40B4-BE49-F238E27FC236}">
                <a16:creationId xmlns:a16="http://schemas.microsoft.com/office/drawing/2014/main" id="{68D352B7-0B17-4F91-9EA1-110E63374A80}"/>
              </a:ext>
            </a:extLst>
          </p:cNvPr>
          <p:cNvSpPr/>
          <p:nvPr/>
        </p:nvSpPr>
        <p:spPr>
          <a:xfrm>
            <a:off x="2903632" y="2913492"/>
            <a:ext cx="1832106" cy="36940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SALA SITACIONAL</a:t>
            </a:r>
          </a:p>
        </p:txBody>
      </p:sp>
      <p:sp>
        <p:nvSpPr>
          <p:cNvPr id="50" name="Rectángulo: esquinas redondeadas 49">
            <a:extLst>
              <a:ext uri="{FF2B5EF4-FFF2-40B4-BE49-F238E27FC236}">
                <a16:creationId xmlns:a16="http://schemas.microsoft.com/office/drawing/2014/main" id="{B08179E9-74F7-43AC-8EC7-3B013ADE7519}"/>
              </a:ext>
            </a:extLst>
          </p:cNvPr>
          <p:cNvSpPr/>
          <p:nvPr/>
        </p:nvSpPr>
        <p:spPr>
          <a:xfrm>
            <a:off x="7402460" y="2915779"/>
            <a:ext cx="1832106" cy="36940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BASE DE DATOS</a:t>
            </a:r>
          </a:p>
        </p:txBody>
      </p:sp>
      <p:sp>
        <p:nvSpPr>
          <p:cNvPr id="52" name="Rectángulo: esquinas redondeadas 51">
            <a:extLst>
              <a:ext uri="{FF2B5EF4-FFF2-40B4-BE49-F238E27FC236}">
                <a16:creationId xmlns:a16="http://schemas.microsoft.com/office/drawing/2014/main" id="{FC87CB5C-2F90-46F3-86CF-59FBF2F6E0B7}"/>
              </a:ext>
            </a:extLst>
          </p:cNvPr>
          <p:cNvSpPr/>
          <p:nvPr/>
        </p:nvSpPr>
        <p:spPr>
          <a:xfrm>
            <a:off x="2903632" y="3515516"/>
            <a:ext cx="1832106" cy="36940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TECNICOS</a:t>
            </a:r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3938F5DC-1698-4C49-AED5-366774407EF6}"/>
              </a:ext>
            </a:extLst>
          </p:cNvPr>
          <p:cNvCxnSpPr>
            <a:cxnSpLocks/>
            <a:stCxn id="3" idx="2"/>
            <a:endCxn id="70" idx="0"/>
          </p:cNvCxnSpPr>
          <p:nvPr/>
        </p:nvCxnSpPr>
        <p:spPr>
          <a:xfrm>
            <a:off x="6095999" y="1142034"/>
            <a:ext cx="0" cy="17714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860867FD-81D6-46D7-A4C7-87A2BA36B81B}"/>
              </a:ext>
            </a:extLst>
          </p:cNvPr>
          <p:cNvCxnSpPr>
            <a:cxnSpLocks/>
            <a:stCxn id="62" idx="3"/>
          </p:cNvCxnSpPr>
          <p:nvPr/>
        </p:nvCxnSpPr>
        <p:spPr>
          <a:xfrm>
            <a:off x="4735738" y="1419621"/>
            <a:ext cx="136026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: esquinas redondeadas 61">
            <a:extLst>
              <a:ext uri="{FF2B5EF4-FFF2-40B4-BE49-F238E27FC236}">
                <a16:creationId xmlns:a16="http://schemas.microsoft.com/office/drawing/2014/main" id="{BDBE9161-E925-4AF8-B3FB-107986324BB4}"/>
              </a:ext>
            </a:extLst>
          </p:cNvPr>
          <p:cNvSpPr/>
          <p:nvPr/>
        </p:nvSpPr>
        <p:spPr>
          <a:xfrm>
            <a:off x="2903632" y="1234919"/>
            <a:ext cx="1832106" cy="36940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ASESOR </a:t>
            </a:r>
          </a:p>
          <a:p>
            <a:pPr algn="ctr"/>
            <a:r>
              <a:rPr lang="es-EC" sz="1400" dirty="0"/>
              <a:t>TÉCNICO</a:t>
            </a:r>
          </a:p>
        </p:txBody>
      </p:sp>
      <p:sp>
        <p:nvSpPr>
          <p:cNvPr id="63" name="Rectángulo: esquinas redondeadas 62">
            <a:extLst>
              <a:ext uri="{FF2B5EF4-FFF2-40B4-BE49-F238E27FC236}">
                <a16:creationId xmlns:a16="http://schemas.microsoft.com/office/drawing/2014/main" id="{175EFB82-3CBD-4700-B351-8AAB56E3EF30}"/>
              </a:ext>
            </a:extLst>
          </p:cNvPr>
          <p:cNvSpPr/>
          <p:nvPr/>
        </p:nvSpPr>
        <p:spPr>
          <a:xfrm>
            <a:off x="2903632" y="1842052"/>
            <a:ext cx="1832106" cy="36940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TÉCNICOS DE SOPORTE</a:t>
            </a:r>
          </a:p>
        </p:txBody>
      </p: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89401151-5A9C-43B2-92DC-1E7033FF90FD}"/>
              </a:ext>
            </a:extLst>
          </p:cNvPr>
          <p:cNvCxnSpPr>
            <a:cxnSpLocks/>
          </p:cNvCxnSpPr>
          <p:nvPr/>
        </p:nvCxnSpPr>
        <p:spPr>
          <a:xfrm>
            <a:off x="3892270" y="1618993"/>
            <a:ext cx="2215" cy="2230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ángulo: esquinas redondeadas 69">
            <a:extLst>
              <a:ext uri="{FF2B5EF4-FFF2-40B4-BE49-F238E27FC236}">
                <a16:creationId xmlns:a16="http://schemas.microsoft.com/office/drawing/2014/main" id="{6DE44220-8686-4CDB-B3AF-A1A7D5AD58FB}"/>
              </a:ext>
            </a:extLst>
          </p:cNvPr>
          <p:cNvSpPr/>
          <p:nvPr/>
        </p:nvSpPr>
        <p:spPr>
          <a:xfrm>
            <a:off x="5179946" y="2913492"/>
            <a:ext cx="1832106" cy="36940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JEFE DE SALA</a:t>
            </a:r>
          </a:p>
        </p:txBody>
      </p:sp>
      <p:cxnSp>
        <p:nvCxnSpPr>
          <p:cNvPr id="108" name="Conector recto 107">
            <a:extLst>
              <a:ext uri="{FF2B5EF4-FFF2-40B4-BE49-F238E27FC236}">
                <a16:creationId xmlns:a16="http://schemas.microsoft.com/office/drawing/2014/main" id="{71179C0A-4EEC-4032-8E79-07A8BB949CF3}"/>
              </a:ext>
            </a:extLst>
          </p:cNvPr>
          <p:cNvCxnSpPr>
            <a:cxnSpLocks/>
          </p:cNvCxnSpPr>
          <p:nvPr/>
        </p:nvCxnSpPr>
        <p:spPr>
          <a:xfrm flipH="1">
            <a:off x="3819685" y="2595202"/>
            <a:ext cx="449882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recto 112">
            <a:extLst>
              <a:ext uri="{FF2B5EF4-FFF2-40B4-BE49-F238E27FC236}">
                <a16:creationId xmlns:a16="http://schemas.microsoft.com/office/drawing/2014/main" id="{FE3F0ADB-1E56-4840-881A-5F50E467675D}"/>
              </a:ext>
            </a:extLst>
          </p:cNvPr>
          <p:cNvCxnSpPr>
            <a:endCxn id="50" idx="0"/>
          </p:cNvCxnSpPr>
          <p:nvPr/>
        </p:nvCxnSpPr>
        <p:spPr>
          <a:xfrm>
            <a:off x="8315618" y="2595202"/>
            <a:ext cx="2895" cy="3205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recto 114">
            <a:extLst>
              <a:ext uri="{FF2B5EF4-FFF2-40B4-BE49-F238E27FC236}">
                <a16:creationId xmlns:a16="http://schemas.microsoft.com/office/drawing/2014/main" id="{276023C0-52C9-4691-9755-82115C87A7AA}"/>
              </a:ext>
            </a:extLst>
          </p:cNvPr>
          <p:cNvCxnSpPr>
            <a:endCxn id="48" idx="0"/>
          </p:cNvCxnSpPr>
          <p:nvPr/>
        </p:nvCxnSpPr>
        <p:spPr>
          <a:xfrm>
            <a:off x="3819685" y="2593806"/>
            <a:ext cx="0" cy="3196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cto 116">
            <a:extLst>
              <a:ext uri="{FF2B5EF4-FFF2-40B4-BE49-F238E27FC236}">
                <a16:creationId xmlns:a16="http://schemas.microsoft.com/office/drawing/2014/main" id="{17E3D8BA-9D72-4049-A49A-9A530439E013}"/>
              </a:ext>
            </a:extLst>
          </p:cNvPr>
          <p:cNvCxnSpPr>
            <a:cxnSpLocks/>
          </p:cNvCxnSpPr>
          <p:nvPr/>
        </p:nvCxnSpPr>
        <p:spPr>
          <a:xfrm>
            <a:off x="3819685" y="3261195"/>
            <a:ext cx="2215" cy="2230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cto 125">
            <a:extLst>
              <a:ext uri="{FF2B5EF4-FFF2-40B4-BE49-F238E27FC236}">
                <a16:creationId xmlns:a16="http://schemas.microsoft.com/office/drawing/2014/main" id="{D8AF579B-3B19-4A2F-8347-FA7352F70A9D}"/>
              </a:ext>
            </a:extLst>
          </p:cNvPr>
          <p:cNvCxnSpPr>
            <a:cxnSpLocks/>
            <a:stCxn id="70" idx="2"/>
          </p:cNvCxnSpPr>
          <p:nvPr/>
        </p:nvCxnSpPr>
        <p:spPr>
          <a:xfrm>
            <a:off x="6095999" y="3282896"/>
            <a:ext cx="0" cy="7648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cto 126">
            <a:extLst>
              <a:ext uri="{FF2B5EF4-FFF2-40B4-BE49-F238E27FC236}">
                <a16:creationId xmlns:a16="http://schemas.microsoft.com/office/drawing/2014/main" id="{D8CB9864-D8D2-4655-8914-85E81A8AC20C}"/>
              </a:ext>
            </a:extLst>
          </p:cNvPr>
          <p:cNvCxnSpPr>
            <a:cxnSpLocks/>
          </p:cNvCxnSpPr>
          <p:nvPr/>
        </p:nvCxnSpPr>
        <p:spPr>
          <a:xfrm flipH="1" flipV="1">
            <a:off x="1162625" y="4047709"/>
            <a:ext cx="9753599" cy="312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ángulo: esquinas redondeadas 150">
            <a:extLst>
              <a:ext uri="{FF2B5EF4-FFF2-40B4-BE49-F238E27FC236}">
                <a16:creationId xmlns:a16="http://schemas.microsoft.com/office/drawing/2014/main" id="{3A84833A-8260-4F67-8B72-46432BBD7C84}"/>
              </a:ext>
            </a:extLst>
          </p:cNvPr>
          <p:cNvSpPr/>
          <p:nvPr/>
        </p:nvSpPr>
        <p:spPr>
          <a:xfrm>
            <a:off x="185849" y="4391469"/>
            <a:ext cx="1832106" cy="36940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COORDINADORES CVVC</a:t>
            </a:r>
          </a:p>
        </p:txBody>
      </p:sp>
      <p:sp>
        <p:nvSpPr>
          <p:cNvPr id="152" name="Rectángulo: esquinas redondeadas 151">
            <a:extLst>
              <a:ext uri="{FF2B5EF4-FFF2-40B4-BE49-F238E27FC236}">
                <a16:creationId xmlns:a16="http://schemas.microsoft.com/office/drawing/2014/main" id="{529C84E3-9A5A-4DD7-AAE8-5D74B16578D7}"/>
              </a:ext>
            </a:extLst>
          </p:cNvPr>
          <p:cNvSpPr/>
          <p:nvPr/>
        </p:nvSpPr>
        <p:spPr>
          <a:xfrm>
            <a:off x="6135546" y="4365997"/>
            <a:ext cx="1832106" cy="36940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OPERADOR DE GPS</a:t>
            </a:r>
          </a:p>
        </p:txBody>
      </p:sp>
      <p:sp>
        <p:nvSpPr>
          <p:cNvPr id="153" name="Rectángulo: esquinas redondeadas 152">
            <a:extLst>
              <a:ext uri="{FF2B5EF4-FFF2-40B4-BE49-F238E27FC236}">
                <a16:creationId xmlns:a16="http://schemas.microsoft.com/office/drawing/2014/main" id="{0291EEF6-5E2A-4EEE-9DD9-5260B4ED949D}"/>
              </a:ext>
            </a:extLst>
          </p:cNvPr>
          <p:cNvSpPr/>
          <p:nvPr/>
        </p:nvSpPr>
        <p:spPr>
          <a:xfrm>
            <a:off x="2162882" y="4387812"/>
            <a:ext cx="1832106" cy="36940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RECEPTORES DE LLAMADAS N°2</a:t>
            </a:r>
          </a:p>
        </p:txBody>
      </p:sp>
      <p:sp>
        <p:nvSpPr>
          <p:cNvPr id="154" name="Rectángulo: esquinas redondeadas 153">
            <a:extLst>
              <a:ext uri="{FF2B5EF4-FFF2-40B4-BE49-F238E27FC236}">
                <a16:creationId xmlns:a16="http://schemas.microsoft.com/office/drawing/2014/main" id="{3BDDEF08-0FA8-4448-859B-CF0BFCDB8C13}"/>
              </a:ext>
            </a:extLst>
          </p:cNvPr>
          <p:cNvSpPr/>
          <p:nvPr/>
        </p:nvSpPr>
        <p:spPr>
          <a:xfrm>
            <a:off x="4139915" y="4377602"/>
            <a:ext cx="1832106" cy="36940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DESPACHADORES</a:t>
            </a:r>
          </a:p>
        </p:txBody>
      </p:sp>
      <p:sp>
        <p:nvSpPr>
          <p:cNvPr id="155" name="Rectángulo: esquinas redondeadas 154">
            <a:extLst>
              <a:ext uri="{FF2B5EF4-FFF2-40B4-BE49-F238E27FC236}">
                <a16:creationId xmlns:a16="http://schemas.microsoft.com/office/drawing/2014/main" id="{8B68E0EB-A88E-4034-9CE2-AE84CF10DA6C}"/>
              </a:ext>
            </a:extLst>
          </p:cNvPr>
          <p:cNvSpPr/>
          <p:nvPr/>
        </p:nvSpPr>
        <p:spPr>
          <a:xfrm>
            <a:off x="8130625" y="4344713"/>
            <a:ext cx="1832106" cy="36940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ASISTENTE ADMINISTRATIVA</a:t>
            </a:r>
          </a:p>
        </p:txBody>
      </p:sp>
      <p:sp>
        <p:nvSpPr>
          <p:cNvPr id="156" name="Rectángulo: esquinas redondeadas 155">
            <a:extLst>
              <a:ext uri="{FF2B5EF4-FFF2-40B4-BE49-F238E27FC236}">
                <a16:creationId xmlns:a16="http://schemas.microsoft.com/office/drawing/2014/main" id="{49227E02-9EED-4851-BD98-5536F9A64C46}"/>
              </a:ext>
            </a:extLst>
          </p:cNvPr>
          <p:cNvSpPr/>
          <p:nvPr/>
        </p:nvSpPr>
        <p:spPr>
          <a:xfrm>
            <a:off x="10113323" y="4344713"/>
            <a:ext cx="1832106" cy="36940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CONTROL DE CALIDAD</a:t>
            </a:r>
          </a:p>
        </p:txBody>
      </p:sp>
      <p:sp>
        <p:nvSpPr>
          <p:cNvPr id="157" name="Rectángulo: esquinas redondeadas 156">
            <a:extLst>
              <a:ext uri="{FF2B5EF4-FFF2-40B4-BE49-F238E27FC236}">
                <a16:creationId xmlns:a16="http://schemas.microsoft.com/office/drawing/2014/main" id="{A808023C-EB87-4B45-8561-2E632B522F0F}"/>
              </a:ext>
            </a:extLst>
          </p:cNvPr>
          <p:cNvSpPr/>
          <p:nvPr/>
        </p:nvSpPr>
        <p:spPr>
          <a:xfrm>
            <a:off x="185849" y="5073372"/>
            <a:ext cx="1832106" cy="36940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VIDEOPERADORES</a:t>
            </a:r>
          </a:p>
        </p:txBody>
      </p:sp>
      <p:sp>
        <p:nvSpPr>
          <p:cNvPr id="159" name="Rectángulo: esquinas redondeadas 158">
            <a:extLst>
              <a:ext uri="{FF2B5EF4-FFF2-40B4-BE49-F238E27FC236}">
                <a16:creationId xmlns:a16="http://schemas.microsoft.com/office/drawing/2014/main" id="{7D273283-67DA-488A-91FA-847B7A3D0ABC}"/>
              </a:ext>
            </a:extLst>
          </p:cNvPr>
          <p:cNvSpPr/>
          <p:nvPr/>
        </p:nvSpPr>
        <p:spPr>
          <a:xfrm>
            <a:off x="2162882" y="5088777"/>
            <a:ext cx="1832106" cy="36940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RECEPTORES DE LLAMADAS N°1</a:t>
            </a:r>
          </a:p>
        </p:txBody>
      </p:sp>
      <p:cxnSp>
        <p:nvCxnSpPr>
          <p:cNvPr id="161" name="Conector recto 160">
            <a:extLst>
              <a:ext uri="{FF2B5EF4-FFF2-40B4-BE49-F238E27FC236}">
                <a16:creationId xmlns:a16="http://schemas.microsoft.com/office/drawing/2014/main" id="{1DFB2AD0-FAC8-4B53-839A-3DDA9AE3A5D7}"/>
              </a:ext>
            </a:extLst>
          </p:cNvPr>
          <p:cNvCxnSpPr/>
          <p:nvPr/>
        </p:nvCxnSpPr>
        <p:spPr>
          <a:xfrm>
            <a:off x="1162624" y="4047708"/>
            <a:ext cx="0" cy="3196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cto 162">
            <a:extLst>
              <a:ext uri="{FF2B5EF4-FFF2-40B4-BE49-F238E27FC236}">
                <a16:creationId xmlns:a16="http://schemas.microsoft.com/office/drawing/2014/main" id="{ED5705C9-372B-4E4C-93DA-773B30C4FEC4}"/>
              </a:ext>
            </a:extLst>
          </p:cNvPr>
          <p:cNvCxnSpPr/>
          <p:nvPr/>
        </p:nvCxnSpPr>
        <p:spPr>
          <a:xfrm>
            <a:off x="3110616" y="4054749"/>
            <a:ext cx="0" cy="3196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cto 163">
            <a:extLst>
              <a:ext uri="{FF2B5EF4-FFF2-40B4-BE49-F238E27FC236}">
                <a16:creationId xmlns:a16="http://schemas.microsoft.com/office/drawing/2014/main" id="{95377C59-524E-4997-A045-360CB7FC7E6E}"/>
              </a:ext>
            </a:extLst>
          </p:cNvPr>
          <p:cNvCxnSpPr/>
          <p:nvPr/>
        </p:nvCxnSpPr>
        <p:spPr>
          <a:xfrm>
            <a:off x="5065653" y="4054749"/>
            <a:ext cx="0" cy="3196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recto 164">
            <a:extLst>
              <a:ext uri="{FF2B5EF4-FFF2-40B4-BE49-F238E27FC236}">
                <a16:creationId xmlns:a16="http://schemas.microsoft.com/office/drawing/2014/main" id="{8CD0CE68-566D-4063-ABD5-760EB83DDEB1}"/>
              </a:ext>
            </a:extLst>
          </p:cNvPr>
          <p:cNvCxnSpPr/>
          <p:nvPr/>
        </p:nvCxnSpPr>
        <p:spPr>
          <a:xfrm>
            <a:off x="7012052" y="4054749"/>
            <a:ext cx="0" cy="3196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cto 165">
            <a:extLst>
              <a:ext uri="{FF2B5EF4-FFF2-40B4-BE49-F238E27FC236}">
                <a16:creationId xmlns:a16="http://schemas.microsoft.com/office/drawing/2014/main" id="{4124AB76-8B31-4A49-8CDF-060B9064F75D}"/>
              </a:ext>
            </a:extLst>
          </p:cNvPr>
          <p:cNvCxnSpPr/>
          <p:nvPr/>
        </p:nvCxnSpPr>
        <p:spPr>
          <a:xfrm>
            <a:off x="9046678" y="4068126"/>
            <a:ext cx="0" cy="3196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cto 166">
            <a:extLst>
              <a:ext uri="{FF2B5EF4-FFF2-40B4-BE49-F238E27FC236}">
                <a16:creationId xmlns:a16="http://schemas.microsoft.com/office/drawing/2014/main" id="{B4A48A52-C558-4275-B2D3-6A71A8710A49}"/>
              </a:ext>
            </a:extLst>
          </p:cNvPr>
          <p:cNvCxnSpPr/>
          <p:nvPr/>
        </p:nvCxnSpPr>
        <p:spPr>
          <a:xfrm>
            <a:off x="10916224" y="4068126"/>
            <a:ext cx="0" cy="3196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cto 168">
            <a:extLst>
              <a:ext uri="{FF2B5EF4-FFF2-40B4-BE49-F238E27FC236}">
                <a16:creationId xmlns:a16="http://schemas.microsoft.com/office/drawing/2014/main" id="{F8ABA52E-4DFE-4A09-AAEA-CC2380529E17}"/>
              </a:ext>
            </a:extLst>
          </p:cNvPr>
          <p:cNvCxnSpPr/>
          <p:nvPr/>
        </p:nvCxnSpPr>
        <p:spPr>
          <a:xfrm>
            <a:off x="1162624" y="4757216"/>
            <a:ext cx="0" cy="3196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cto 169">
            <a:extLst>
              <a:ext uri="{FF2B5EF4-FFF2-40B4-BE49-F238E27FC236}">
                <a16:creationId xmlns:a16="http://schemas.microsoft.com/office/drawing/2014/main" id="{2D7567EF-AEF7-4332-A0F1-7AA17EF6F3D8}"/>
              </a:ext>
            </a:extLst>
          </p:cNvPr>
          <p:cNvCxnSpPr/>
          <p:nvPr/>
        </p:nvCxnSpPr>
        <p:spPr>
          <a:xfrm>
            <a:off x="3110616" y="4769091"/>
            <a:ext cx="0" cy="3196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55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005A0C2A-424E-4FCF-B83D-E8727AEEAE4D}"/>
              </a:ext>
            </a:extLst>
          </p:cNvPr>
          <p:cNvSpPr/>
          <p:nvPr/>
        </p:nvSpPr>
        <p:spPr>
          <a:xfrm>
            <a:off x="4850296" y="795131"/>
            <a:ext cx="1630018" cy="543339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/>
          </a:p>
          <a:p>
            <a:pPr algn="ctr"/>
            <a:endParaRPr lang="es-EC" sz="1100" dirty="0"/>
          </a:p>
          <a:p>
            <a:pPr algn="ctr"/>
            <a:r>
              <a:rPr lang="es-EC" sz="1100" dirty="0"/>
              <a:t>DIRECTORA DE LA UNIDAD</a:t>
            </a:r>
          </a:p>
          <a:p>
            <a:pPr algn="ctr"/>
            <a:endParaRPr lang="es-EC" dirty="0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178D701E-0FF8-4884-9E1C-90E70FEE36B3}"/>
              </a:ext>
            </a:extLst>
          </p:cNvPr>
          <p:cNvSpPr/>
          <p:nvPr/>
        </p:nvSpPr>
        <p:spPr>
          <a:xfrm>
            <a:off x="7706139" y="1918253"/>
            <a:ext cx="1630018" cy="543339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100" dirty="0"/>
          </a:p>
          <a:p>
            <a:pPr algn="ctr"/>
            <a:r>
              <a:rPr lang="es-EC" sz="1100" dirty="0"/>
              <a:t>ANALISTA DE PROCESOS</a:t>
            </a:r>
          </a:p>
          <a:p>
            <a:pPr algn="ctr"/>
            <a:endParaRPr lang="es-EC" dirty="0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16CCC261-6B51-4F1F-B6A8-C749CB4A4700}"/>
              </a:ext>
            </a:extLst>
          </p:cNvPr>
          <p:cNvSpPr/>
          <p:nvPr/>
        </p:nvSpPr>
        <p:spPr>
          <a:xfrm>
            <a:off x="4850296" y="2968488"/>
            <a:ext cx="1630018" cy="543339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 dirty="0"/>
          </a:p>
          <a:p>
            <a:pPr algn="ctr"/>
            <a:r>
              <a:rPr lang="es-EC" sz="1200" dirty="0"/>
              <a:t>JEFA DE LA UNIDAD</a:t>
            </a:r>
          </a:p>
          <a:p>
            <a:pPr algn="ctr"/>
            <a:endParaRPr lang="es-EC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B3046C38-0558-4B9A-AD72-5C2C408073D7}"/>
              </a:ext>
            </a:extLst>
          </p:cNvPr>
          <p:cNvSpPr/>
          <p:nvPr/>
        </p:nvSpPr>
        <p:spPr>
          <a:xfrm>
            <a:off x="2206487" y="1918253"/>
            <a:ext cx="1630018" cy="543339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 dirty="0"/>
          </a:p>
          <a:p>
            <a:pPr algn="ctr"/>
            <a:r>
              <a:rPr lang="es-EC" sz="1200" dirty="0"/>
              <a:t>ESPECIALISTA LEGAL</a:t>
            </a:r>
          </a:p>
          <a:p>
            <a:pPr algn="ctr"/>
            <a:endParaRPr lang="es-EC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00CF7CE8-6A90-481A-BF9A-40CACA65FED3}"/>
              </a:ext>
            </a:extLst>
          </p:cNvPr>
          <p:cNvCxnSpPr>
            <a:stCxn id="2" idx="2"/>
            <a:endCxn id="4" idx="0"/>
          </p:cNvCxnSpPr>
          <p:nvPr/>
        </p:nvCxnSpPr>
        <p:spPr>
          <a:xfrm>
            <a:off x="5665305" y="1338470"/>
            <a:ext cx="0" cy="16300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604A0D35-944F-49B9-81C2-5E856F377EE6}"/>
              </a:ext>
            </a:extLst>
          </p:cNvPr>
          <p:cNvCxnSpPr>
            <a:stCxn id="5" idx="3"/>
            <a:endCxn id="3" idx="1"/>
          </p:cNvCxnSpPr>
          <p:nvPr/>
        </p:nvCxnSpPr>
        <p:spPr>
          <a:xfrm>
            <a:off x="3836505" y="2189923"/>
            <a:ext cx="386963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B59BF1D1-6B45-4D4C-A649-4F5D7F406D5F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5665305" y="3511827"/>
            <a:ext cx="0" cy="25096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4E0DC225-AB71-4A0B-9C7B-F4AE1FC0FC25}"/>
              </a:ext>
            </a:extLst>
          </p:cNvPr>
          <p:cNvSpPr/>
          <p:nvPr/>
        </p:nvSpPr>
        <p:spPr>
          <a:xfrm>
            <a:off x="2206487" y="4842012"/>
            <a:ext cx="1630018" cy="543339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 dirty="0"/>
          </a:p>
          <a:p>
            <a:pPr algn="ctr"/>
            <a:r>
              <a:rPr lang="es-EC" sz="1200" dirty="0"/>
              <a:t>RELACIONES Y COOPERACIONES</a:t>
            </a:r>
          </a:p>
          <a:p>
            <a:pPr algn="ctr"/>
            <a:endParaRPr lang="es-EC" dirty="0"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108F454F-7696-4848-B46A-1E763320C2F0}"/>
              </a:ext>
            </a:extLst>
          </p:cNvPr>
          <p:cNvSpPr/>
          <p:nvPr/>
        </p:nvSpPr>
        <p:spPr>
          <a:xfrm>
            <a:off x="2206487" y="3894482"/>
            <a:ext cx="1630018" cy="543339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 dirty="0"/>
          </a:p>
          <a:p>
            <a:pPr algn="ctr"/>
            <a:r>
              <a:rPr lang="es-EC" sz="1200" dirty="0"/>
              <a:t>ESPECIALISTA EN PLANIFICACIÓN</a:t>
            </a:r>
          </a:p>
          <a:p>
            <a:pPr algn="ctr"/>
            <a:endParaRPr lang="es-EC" dirty="0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AE2A63A1-CD57-413D-8F7A-B8587BD0EB03}"/>
              </a:ext>
            </a:extLst>
          </p:cNvPr>
          <p:cNvSpPr/>
          <p:nvPr/>
        </p:nvSpPr>
        <p:spPr>
          <a:xfrm>
            <a:off x="9521688" y="2842592"/>
            <a:ext cx="1630018" cy="543339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 dirty="0"/>
          </a:p>
          <a:p>
            <a:pPr algn="ctr"/>
            <a:r>
              <a:rPr lang="es-EC" sz="1200" dirty="0"/>
              <a:t>AUXILIAR OPERATIVO</a:t>
            </a:r>
          </a:p>
          <a:p>
            <a:pPr algn="ctr"/>
            <a:endParaRPr lang="es-EC" dirty="0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BF7CE0AC-8648-4048-8AE3-9C530CE98B01}"/>
              </a:ext>
            </a:extLst>
          </p:cNvPr>
          <p:cNvSpPr/>
          <p:nvPr/>
        </p:nvSpPr>
        <p:spPr>
          <a:xfrm>
            <a:off x="8136836" y="5992126"/>
            <a:ext cx="1630018" cy="543339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 dirty="0"/>
          </a:p>
          <a:p>
            <a:pPr algn="ctr"/>
            <a:r>
              <a:rPr lang="es-EC" sz="1200" dirty="0"/>
              <a:t>TRABAJADORA SOCIAL</a:t>
            </a:r>
          </a:p>
          <a:p>
            <a:pPr algn="ctr"/>
            <a:endParaRPr lang="es-EC" dirty="0"/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3A75B15C-0C74-4ACA-9963-4D1F224C1502}"/>
              </a:ext>
            </a:extLst>
          </p:cNvPr>
          <p:cNvSpPr/>
          <p:nvPr/>
        </p:nvSpPr>
        <p:spPr>
          <a:xfrm>
            <a:off x="4850296" y="6021456"/>
            <a:ext cx="1630018" cy="543339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 dirty="0"/>
          </a:p>
          <a:p>
            <a:pPr algn="ctr"/>
            <a:r>
              <a:rPr lang="es-EC" sz="1200" dirty="0"/>
              <a:t>ESPECIALISTA EN PSICOLOGÍA</a:t>
            </a:r>
          </a:p>
          <a:p>
            <a:pPr algn="ctr"/>
            <a:endParaRPr lang="es-EC" dirty="0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ABEC4964-3AD1-4AE6-8455-AEBBDE56D636}"/>
              </a:ext>
            </a:extLst>
          </p:cNvPr>
          <p:cNvSpPr/>
          <p:nvPr/>
        </p:nvSpPr>
        <p:spPr>
          <a:xfrm>
            <a:off x="2206487" y="6021456"/>
            <a:ext cx="1630018" cy="543339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1200" dirty="0"/>
          </a:p>
          <a:p>
            <a:pPr algn="ctr"/>
            <a:r>
              <a:rPr lang="es-EC" sz="1200" dirty="0"/>
              <a:t>ESPECIALISTA LEGAL</a:t>
            </a:r>
          </a:p>
          <a:p>
            <a:pPr algn="ctr"/>
            <a:endParaRPr lang="es-EC" dirty="0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79EECC7-784D-49A6-A5D1-AB6CC134AA72}"/>
              </a:ext>
            </a:extLst>
          </p:cNvPr>
          <p:cNvCxnSpPr>
            <a:stCxn id="14" idx="3"/>
          </p:cNvCxnSpPr>
          <p:nvPr/>
        </p:nvCxnSpPr>
        <p:spPr>
          <a:xfrm flipV="1">
            <a:off x="3836505" y="4166151"/>
            <a:ext cx="1828800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31B33DB5-D035-4E0C-91FE-A67E0C47725F}"/>
              </a:ext>
            </a:extLst>
          </p:cNvPr>
          <p:cNvCxnSpPr>
            <a:stCxn id="14" idx="2"/>
            <a:endCxn id="13" idx="0"/>
          </p:cNvCxnSpPr>
          <p:nvPr/>
        </p:nvCxnSpPr>
        <p:spPr>
          <a:xfrm>
            <a:off x="3021496" y="4437821"/>
            <a:ext cx="0" cy="4041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C50293F6-7EB7-40FC-9AFC-36D56A13CE32}"/>
              </a:ext>
            </a:extLst>
          </p:cNvPr>
          <p:cNvCxnSpPr>
            <a:cxnSpLocks/>
          </p:cNvCxnSpPr>
          <p:nvPr/>
        </p:nvCxnSpPr>
        <p:spPr>
          <a:xfrm>
            <a:off x="3021496" y="5751444"/>
            <a:ext cx="593034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89981108-44DD-4E76-BF80-AABF1EB36C48}"/>
              </a:ext>
            </a:extLst>
          </p:cNvPr>
          <p:cNvCxnSpPr>
            <a:cxnSpLocks/>
          </p:cNvCxnSpPr>
          <p:nvPr/>
        </p:nvCxnSpPr>
        <p:spPr>
          <a:xfrm>
            <a:off x="8951845" y="5751444"/>
            <a:ext cx="0" cy="2435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D4FA7D08-E161-499B-93AE-65E0264BAC18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3021496" y="5751444"/>
            <a:ext cx="0" cy="2700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6041C90D-D1AA-4BC9-A6F5-1699335AB609}"/>
              </a:ext>
            </a:extLst>
          </p:cNvPr>
          <p:cNvCxnSpPr>
            <a:stCxn id="3" idx="2"/>
          </p:cNvCxnSpPr>
          <p:nvPr/>
        </p:nvCxnSpPr>
        <p:spPr>
          <a:xfrm>
            <a:off x="8521148" y="2461592"/>
            <a:ext cx="0" cy="652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7E723FA2-999F-4016-9C5D-67B2EF4BD793}"/>
              </a:ext>
            </a:extLst>
          </p:cNvPr>
          <p:cNvCxnSpPr/>
          <p:nvPr/>
        </p:nvCxnSpPr>
        <p:spPr>
          <a:xfrm>
            <a:off x="8521148" y="3101009"/>
            <a:ext cx="10005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ángulo 36">
            <a:extLst>
              <a:ext uri="{FF2B5EF4-FFF2-40B4-BE49-F238E27FC236}">
                <a16:creationId xmlns:a16="http://schemas.microsoft.com/office/drawing/2014/main" id="{97AE86A0-ADF7-49DE-9107-E76C22965FB0}"/>
              </a:ext>
            </a:extLst>
          </p:cNvPr>
          <p:cNvSpPr/>
          <p:nvPr/>
        </p:nvSpPr>
        <p:spPr>
          <a:xfrm>
            <a:off x="0" y="0"/>
            <a:ext cx="12192000" cy="569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3200" dirty="0"/>
              <a:t>AYNES</a:t>
            </a:r>
          </a:p>
        </p:txBody>
      </p:sp>
    </p:spTree>
    <p:extLst>
      <p:ext uri="{BB962C8B-B14F-4D97-AF65-F5344CB8AC3E}">
        <p14:creationId xmlns:p14="http://schemas.microsoft.com/office/powerpoint/2010/main" val="383067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4B102326-6A89-42F8-A456-1BDAF4469302}"/>
              </a:ext>
            </a:extLst>
          </p:cNvPr>
          <p:cNvSpPr/>
          <p:nvPr/>
        </p:nvSpPr>
        <p:spPr>
          <a:xfrm>
            <a:off x="3118530" y="3392442"/>
            <a:ext cx="1814273" cy="732969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BASE DE DATOS 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47ACACA-EE18-432D-9E90-D675531E8731}"/>
              </a:ext>
            </a:extLst>
          </p:cNvPr>
          <p:cNvCxnSpPr>
            <a:cxnSpLocks/>
          </p:cNvCxnSpPr>
          <p:nvPr/>
        </p:nvCxnSpPr>
        <p:spPr>
          <a:xfrm>
            <a:off x="5772173" y="2525632"/>
            <a:ext cx="0" cy="5985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F5AD122-D078-407E-864D-3AE7F8A2C78D}"/>
              </a:ext>
            </a:extLst>
          </p:cNvPr>
          <p:cNvCxnSpPr>
            <a:cxnSpLocks/>
          </p:cNvCxnSpPr>
          <p:nvPr/>
        </p:nvCxnSpPr>
        <p:spPr>
          <a:xfrm flipH="1" flipV="1">
            <a:off x="4025667" y="3124146"/>
            <a:ext cx="3501568" cy="14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78063CC8-E089-4459-9C9A-64ACFFF42DBA}"/>
              </a:ext>
            </a:extLst>
          </p:cNvPr>
          <p:cNvCxnSpPr>
            <a:cxnSpLocks/>
          </p:cNvCxnSpPr>
          <p:nvPr/>
        </p:nvCxnSpPr>
        <p:spPr>
          <a:xfrm>
            <a:off x="7524241" y="3116320"/>
            <a:ext cx="0" cy="312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0AAE665-996D-4F12-8824-0E590366D22C}"/>
              </a:ext>
            </a:extLst>
          </p:cNvPr>
          <p:cNvSpPr/>
          <p:nvPr/>
        </p:nvSpPr>
        <p:spPr>
          <a:xfrm>
            <a:off x="0" y="-6192"/>
            <a:ext cx="12192000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800" b="1" dirty="0"/>
              <a:t>INFORMÁTICA</a:t>
            </a: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E34BDAB9-903E-47F2-9E72-EA1D85BF56BA}"/>
              </a:ext>
            </a:extLst>
          </p:cNvPr>
          <p:cNvCxnSpPr>
            <a:cxnSpLocks/>
          </p:cNvCxnSpPr>
          <p:nvPr/>
        </p:nvCxnSpPr>
        <p:spPr>
          <a:xfrm flipH="1">
            <a:off x="4018899" y="3116320"/>
            <a:ext cx="5988" cy="271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18A4571-01B4-448D-8EB5-35A4D408E139}"/>
              </a:ext>
            </a:extLst>
          </p:cNvPr>
          <p:cNvCxnSpPr>
            <a:cxnSpLocks/>
          </p:cNvCxnSpPr>
          <p:nvPr/>
        </p:nvCxnSpPr>
        <p:spPr>
          <a:xfrm>
            <a:off x="4028661" y="4585367"/>
            <a:ext cx="349857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357DAF0A-012E-487C-A795-E5187A1AD303}"/>
              </a:ext>
            </a:extLst>
          </p:cNvPr>
          <p:cNvCxnSpPr>
            <a:cxnSpLocks/>
          </p:cNvCxnSpPr>
          <p:nvPr/>
        </p:nvCxnSpPr>
        <p:spPr>
          <a:xfrm>
            <a:off x="7525844" y="4159635"/>
            <a:ext cx="5988" cy="4418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E867C2A0-C724-462A-BF0E-B791C5CFFD5E}"/>
              </a:ext>
            </a:extLst>
          </p:cNvPr>
          <p:cNvCxnSpPr>
            <a:cxnSpLocks/>
          </p:cNvCxnSpPr>
          <p:nvPr/>
        </p:nvCxnSpPr>
        <p:spPr>
          <a:xfrm>
            <a:off x="5759772" y="4585367"/>
            <a:ext cx="0" cy="5985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66645A0A-C3BF-4062-82CA-838046E052CC}"/>
              </a:ext>
            </a:extLst>
          </p:cNvPr>
          <p:cNvCxnSpPr>
            <a:cxnSpLocks/>
          </p:cNvCxnSpPr>
          <p:nvPr/>
        </p:nvCxnSpPr>
        <p:spPr>
          <a:xfrm flipH="1">
            <a:off x="4025667" y="5181592"/>
            <a:ext cx="3520887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342ECCED-1A7E-4105-A45B-82A74F8224C0}"/>
              </a:ext>
            </a:extLst>
          </p:cNvPr>
          <p:cNvSpPr/>
          <p:nvPr/>
        </p:nvSpPr>
        <p:spPr>
          <a:xfrm>
            <a:off x="4879794" y="1787486"/>
            <a:ext cx="1814273" cy="732969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INFORMÁTCA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82A13A99-27E5-463A-B59F-A2CCBAAF84AF}"/>
              </a:ext>
            </a:extLst>
          </p:cNvPr>
          <p:cNvSpPr/>
          <p:nvPr/>
        </p:nvSpPr>
        <p:spPr>
          <a:xfrm>
            <a:off x="6624695" y="3416926"/>
            <a:ext cx="1814273" cy="732969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SEGURIDAD INFORMÁTICA</a:t>
            </a: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5D4492EA-C218-45A3-8AA5-8706B153B1B6}"/>
              </a:ext>
            </a:extLst>
          </p:cNvPr>
          <p:cNvCxnSpPr>
            <a:cxnSpLocks/>
          </p:cNvCxnSpPr>
          <p:nvPr/>
        </p:nvCxnSpPr>
        <p:spPr>
          <a:xfrm>
            <a:off x="4025667" y="4139016"/>
            <a:ext cx="5988" cy="4418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E46FA964-37E6-402D-9C9D-66305F1045C6}"/>
              </a:ext>
            </a:extLst>
          </p:cNvPr>
          <p:cNvSpPr/>
          <p:nvPr/>
        </p:nvSpPr>
        <p:spPr>
          <a:xfrm>
            <a:off x="6638980" y="5633231"/>
            <a:ext cx="1814273" cy="732969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TELECOMUNICACIONES</a:t>
            </a:r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5B4B1D4F-1A19-4494-84D7-07BE1715A5B2}"/>
              </a:ext>
            </a:extLst>
          </p:cNvPr>
          <p:cNvSpPr/>
          <p:nvPr/>
        </p:nvSpPr>
        <p:spPr>
          <a:xfrm>
            <a:off x="3133500" y="5619037"/>
            <a:ext cx="1814273" cy="732969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SOPORTE</a:t>
            </a:r>
          </a:p>
          <a:p>
            <a:pPr algn="ctr"/>
            <a:r>
              <a:rPr lang="es-EC" sz="1200" dirty="0">
                <a:latin typeface="Arial Narrow" panose="020B0606020202030204" pitchFamily="34" charset="0"/>
              </a:rPr>
              <a:t>INFORMÁTICO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099F46C1-3D1D-4F19-BDDF-3B8142A366DD}"/>
              </a:ext>
            </a:extLst>
          </p:cNvPr>
          <p:cNvCxnSpPr>
            <a:cxnSpLocks/>
          </p:cNvCxnSpPr>
          <p:nvPr/>
        </p:nvCxnSpPr>
        <p:spPr>
          <a:xfrm>
            <a:off x="7546117" y="5181592"/>
            <a:ext cx="1" cy="4257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7891D9CF-100B-461C-A0E4-E9F63979FB4F}"/>
              </a:ext>
            </a:extLst>
          </p:cNvPr>
          <p:cNvCxnSpPr>
            <a:cxnSpLocks/>
          </p:cNvCxnSpPr>
          <p:nvPr/>
        </p:nvCxnSpPr>
        <p:spPr>
          <a:xfrm>
            <a:off x="4031654" y="5183881"/>
            <a:ext cx="0" cy="4234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78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7FDEB12-0296-47FB-8F6E-32A1C4A30DFE}"/>
              </a:ext>
            </a:extLst>
          </p:cNvPr>
          <p:cNvSpPr/>
          <p:nvPr/>
        </p:nvSpPr>
        <p:spPr>
          <a:xfrm>
            <a:off x="5032550" y="1402544"/>
            <a:ext cx="1510749" cy="649350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>
                <a:latin typeface="Arial Narrow" panose="020B0606020202030204" pitchFamily="34" charset="0"/>
              </a:rPr>
              <a:t>DIRECTOR ADMINISTRATIVO FINANCIERO 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BF7A18AE-71ED-420E-AA13-28B89E2A3E89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5787925" y="2051894"/>
            <a:ext cx="0" cy="7973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5389B65-BAD9-4723-9C22-05142386AB52}"/>
              </a:ext>
            </a:extLst>
          </p:cNvPr>
          <p:cNvCxnSpPr>
            <a:cxnSpLocks/>
          </p:cNvCxnSpPr>
          <p:nvPr/>
        </p:nvCxnSpPr>
        <p:spPr>
          <a:xfrm flipV="1">
            <a:off x="2133600" y="2835938"/>
            <a:ext cx="7395990" cy="13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0E9BD0C2-F6A6-4673-855F-717843D9FD7C}"/>
              </a:ext>
            </a:extLst>
          </p:cNvPr>
          <p:cNvCxnSpPr/>
          <p:nvPr/>
        </p:nvCxnSpPr>
        <p:spPr>
          <a:xfrm>
            <a:off x="2133600" y="2849216"/>
            <a:ext cx="0" cy="2385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5C88AF81-CBF0-4306-8BE1-3F0F779C8938}"/>
              </a:ext>
            </a:extLst>
          </p:cNvPr>
          <p:cNvCxnSpPr>
            <a:cxnSpLocks/>
          </p:cNvCxnSpPr>
          <p:nvPr/>
        </p:nvCxnSpPr>
        <p:spPr>
          <a:xfrm>
            <a:off x="9529590" y="2835938"/>
            <a:ext cx="0" cy="2120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ángulo 59">
            <a:extLst>
              <a:ext uri="{FF2B5EF4-FFF2-40B4-BE49-F238E27FC236}">
                <a16:creationId xmlns:a16="http://schemas.microsoft.com/office/drawing/2014/main" id="{8145F853-3DC9-499F-BB57-32862F6C773C}"/>
              </a:ext>
            </a:extLst>
          </p:cNvPr>
          <p:cNvSpPr/>
          <p:nvPr/>
        </p:nvSpPr>
        <p:spPr>
          <a:xfrm>
            <a:off x="0" y="0"/>
            <a:ext cx="12192000" cy="755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2800" dirty="0">
              <a:latin typeface="Arial Narrow" panose="020B0606020202030204" pitchFamily="34" charset="0"/>
            </a:endParaRPr>
          </a:p>
          <a:p>
            <a:pPr algn="ctr"/>
            <a:r>
              <a:rPr lang="es-EC" sz="2800" b="1" dirty="0"/>
              <a:t>DIRECCIÓN ADMINISTRATIVA FINANCIERA</a:t>
            </a:r>
          </a:p>
          <a:p>
            <a:pPr algn="ctr"/>
            <a:endParaRPr lang="es-EC" dirty="0"/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12FE7B86-7782-41B5-A820-91CC130317E0}"/>
              </a:ext>
            </a:extLst>
          </p:cNvPr>
          <p:cNvCxnSpPr>
            <a:cxnSpLocks/>
          </p:cNvCxnSpPr>
          <p:nvPr/>
        </p:nvCxnSpPr>
        <p:spPr>
          <a:xfrm>
            <a:off x="4732625" y="2839285"/>
            <a:ext cx="0" cy="258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CD00A566-020D-4092-AF72-B35C333263D5}"/>
              </a:ext>
            </a:extLst>
          </p:cNvPr>
          <p:cNvCxnSpPr>
            <a:cxnSpLocks/>
          </p:cNvCxnSpPr>
          <p:nvPr/>
        </p:nvCxnSpPr>
        <p:spPr>
          <a:xfrm flipV="1">
            <a:off x="1307341" y="4010041"/>
            <a:ext cx="1554893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B7D46CDC-44C5-43AA-B7F6-0AA3F0411E02}"/>
              </a:ext>
            </a:extLst>
          </p:cNvPr>
          <p:cNvSpPr/>
          <p:nvPr/>
        </p:nvSpPr>
        <p:spPr>
          <a:xfrm>
            <a:off x="8774215" y="3062904"/>
            <a:ext cx="1510749" cy="649350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COORDINACIÓN ADMINISTRATIVA</a:t>
            </a:r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EFF95B1C-C170-492C-A4FA-6BE6014A6EAF}"/>
              </a:ext>
            </a:extLst>
          </p:cNvPr>
          <p:cNvSpPr/>
          <p:nvPr/>
        </p:nvSpPr>
        <p:spPr>
          <a:xfrm>
            <a:off x="6616040" y="3086891"/>
            <a:ext cx="1510749" cy="649350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CONTROL DE BIENES</a:t>
            </a: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5F1C97D6-726C-4900-91F6-12C9A0D5CA5D}"/>
              </a:ext>
            </a:extLst>
          </p:cNvPr>
          <p:cNvCxnSpPr>
            <a:cxnSpLocks/>
          </p:cNvCxnSpPr>
          <p:nvPr/>
        </p:nvCxnSpPr>
        <p:spPr>
          <a:xfrm>
            <a:off x="7390482" y="2851902"/>
            <a:ext cx="0" cy="2120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9EBD6D78-EBA4-49FC-8024-71E1A8CC8200}"/>
              </a:ext>
            </a:extLst>
          </p:cNvPr>
          <p:cNvSpPr/>
          <p:nvPr/>
        </p:nvSpPr>
        <p:spPr>
          <a:xfrm>
            <a:off x="6635107" y="3973916"/>
            <a:ext cx="1510749" cy="649350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ASISTENTES </a:t>
            </a:r>
          </a:p>
          <a:p>
            <a:pPr algn="ctr"/>
            <a:r>
              <a:rPr lang="es-EC" sz="1200" dirty="0">
                <a:latin typeface="Arial Narrow" panose="020B0606020202030204" pitchFamily="34" charset="0"/>
              </a:rPr>
              <a:t>DE CONTROL </a:t>
            </a:r>
          </a:p>
          <a:p>
            <a:pPr algn="ctr"/>
            <a:r>
              <a:rPr lang="es-EC" sz="1200" dirty="0">
                <a:latin typeface="Arial Narrow" panose="020B0606020202030204" pitchFamily="34" charset="0"/>
              </a:rPr>
              <a:t>DE BIENES 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1C295D8D-721F-4EFB-856C-00B158C3F81C}"/>
              </a:ext>
            </a:extLst>
          </p:cNvPr>
          <p:cNvCxnSpPr>
            <a:cxnSpLocks/>
          </p:cNvCxnSpPr>
          <p:nvPr/>
        </p:nvCxnSpPr>
        <p:spPr>
          <a:xfrm>
            <a:off x="7390482" y="3736241"/>
            <a:ext cx="0" cy="2120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8668775E-489C-4178-A7F7-55F4557388EF}"/>
              </a:ext>
            </a:extLst>
          </p:cNvPr>
          <p:cNvSpPr/>
          <p:nvPr/>
        </p:nvSpPr>
        <p:spPr>
          <a:xfrm>
            <a:off x="3960537" y="3110966"/>
            <a:ext cx="1510749" cy="649350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>
                <a:latin typeface="Arial Narrow" panose="020B0606020202030204" pitchFamily="34" charset="0"/>
              </a:rPr>
              <a:t>TESORERÍA</a:t>
            </a:r>
          </a:p>
        </p:txBody>
      </p:sp>
      <p:sp>
        <p:nvSpPr>
          <p:cNvPr id="44" name="Rectángulo: esquinas redondeadas 43">
            <a:extLst>
              <a:ext uri="{FF2B5EF4-FFF2-40B4-BE49-F238E27FC236}">
                <a16:creationId xmlns:a16="http://schemas.microsoft.com/office/drawing/2014/main" id="{06985DCB-53CA-4CF6-ADA1-2AB590368070}"/>
              </a:ext>
            </a:extLst>
          </p:cNvPr>
          <p:cNvSpPr/>
          <p:nvPr/>
        </p:nvSpPr>
        <p:spPr>
          <a:xfrm>
            <a:off x="1378225" y="3078376"/>
            <a:ext cx="1510749" cy="649350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>
                <a:latin typeface="Arial Narrow" panose="020B0606020202030204" pitchFamily="34" charset="0"/>
              </a:rPr>
              <a:t>CONTABILIDAD</a:t>
            </a: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2D0D4921-405B-414C-9DB8-FCAEF5E9DF70}"/>
              </a:ext>
            </a:extLst>
          </p:cNvPr>
          <p:cNvCxnSpPr>
            <a:cxnSpLocks/>
          </p:cNvCxnSpPr>
          <p:nvPr/>
        </p:nvCxnSpPr>
        <p:spPr>
          <a:xfrm>
            <a:off x="2129926" y="3745301"/>
            <a:ext cx="0" cy="258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ángulo: esquinas redondeadas 46">
            <a:extLst>
              <a:ext uri="{FF2B5EF4-FFF2-40B4-BE49-F238E27FC236}">
                <a16:creationId xmlns:a16="http://schemas.microsoft.com/office/drawing/2014/main" id="{E7F7AE2E-6986-42D7-A6D8-EF19A7ABF083}"/>
              </a:ext>
            </a:extLst>
          </p:cNvPr>
          <p:cNvSpPr/>
          <p:nvPr/>
        </p:nvSpPr>
        <p:spPr>
          <a:xfrm>
            <a:off x="2132398" y="4287397"/>
            <a:ext cx="1510749" cy="649350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/>
              <a:t>ASISTENTES CONTABLES</a:t>
            </a:r>
            <a:endParaRPr lang="es-EC" sz="1400" dirty="0"/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0D0B0082-DB56-484D-8440-456308D9F772}"/>
              </a:ext>
            </a:extLst>
          </p:cNvPr>
          <p:cNvCxnSpPr>
            <a:cxnSpLocks/>
          </p:cNvCxnSpPr>
          <p:nvPr/>
        </p:nvCxnSpPr>
        <p:spPr>
          <a:xfrm>
            <a:off x="2878109" y="4003701"/>
            <a:ext cx="0" cy="2692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32EE96F0-B95E-4799-9E8F-411D393E0E16}"/>
              </a:ext>
            </a:extLst>
          </p:cNvPr>
          <p:cNvCxnSpPr>
            <a:cxnSpLocks/>
          </p:cNvCxnSpPr>
          <p:nvPr/>
        </p:nvCxnSpPr>
        <p:spPr>
          <a:xfrm>
            <a:off x="1307341" y="4009127"/>
            <a:ext cx="0" cy="258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ángulo: esquinas redondeadas 50">
            <a:extLst>
              <a:ext uri="{FF2B5EF4-FFF2-40B4-BE49-F238E27FC236}">
                <a16:creationId xmlns:a16="http://schemas.microsoft.com/office/drawing/2014/main" id="{7972A85A-7ADC-4F18-836F-8A51066D71AC}"/>
              </a:ext>
            </a:extLst>
          </p:cNvPr>
          <p:cNvSpPr/>
          <p:nvPr/>
        </p:nvSpPr>
        <p:spPr>
          <a:xfrm>
            <a:off x="498677" y="4272953"/>
            <a:ext cx="1510749" cy="649350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ANALISTA DE PRESUPUESTO</a:t>
            </a:r>
          </a:p>
          <a:p>
            <a:pPr algn="ctr"/>
            <a:r>
              <a:rPr lang="es-EC" sz="1400" dirty="0"/>
              <a:t>ESTRATEGICO</a:t>
            </a:r>
          </a:p>
        </p:txBody>
      </p:sp>
    </p:spTree>
    <p:extLst>
      <p:ext uri="{BB962C8B-B14F-4D97-AF65-F5344CB8AC3E}">
        <p14:creationId xmlns:p14="http://schemas.microsoft.com/office/powerpoint/2010/main" val="3903496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A72D808-3365-4226-B396-CECE58BB2EF3}"/>
              </a:ext>
            </a:extLst>
          </p:cNvPr>
          <p:cNvCxnSpPr>
            <a:cxnSpLocks/>
          </p:cNvCxnSpPr>
          <p:nvPr/>
        </p:nvCxnSpPr>
        <p:spPr>
          <a:xfrm>
            <a:off x="5554727" y="2385392"/>
            <a:ext cx="0" cy="9640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A61B4DD-D90F-4C97-AB9C-2FAA953078B8}"/>
              </a:ext>
            </a:extLst>
          </p:cNvPr>
          <p:cNvCxnSpPr>
            <a:cxnSpLocks/>
          </p:cNvCxnSpPr>
          <p:nvPr/>
        </p:nvCxnSpPr>
        <p:spPr>
          <a:xfrm flipV="1">
            <a:off x="2260732" y="3336235"/>
            <a:ext cx="6951595" cy="132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9ABF63D5-548A-4135-AACC-F1897476BDA6}"/>
              </a:ext>
            </a:extLst>
          </p:cNvPr>
          <p:cNvSpPr/>
          <p:nvPr/>
        </p:nvSpPr>
        <p:spPr>
          <a:xfrm>
            <a:off x="3855133" y="3763616"/>
            <a:ext cx="1524006" cy="596317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/>
              <a:t>RECEPCIÓN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FCDE30FC-D336-4762-A3ED-BF63CCDDA6BD}"/>
              </a:ext>
            </a:extLst>
          </p:cNvPr>
          <p:cNvSpPr/>
          <p:nvPr/>
        </p:nvSpPr>
        <p:spPr>
          <a:xfrm>
            <a:off x="6515511" y="3746404"/>
            <a:ext cx="1542234" cy="596318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>
                <a:latin typeface="Arial Narrow" panose="020B0606020202030204" pitchFamily="34" charset="0"/>
              </a:rPr>
              <a:t>AUXILIARES DE SERVICIO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3CC87E6C-98D1-4FC6-888A-2FE061A3083B}"/>
              </a:ext>
            </a:extLst>
          </p:cNvPr>
          <p:cNvCxnSpPr>
            <a:cxnSpLocks/>
          </p:cNvCxnSpPr>
          <p:nvPr/>
        </p:nvCxnSpPr>
        <p:spPr>
          <a:xfrm>
            <a:off x="2260732" y="3336235"/>
            <a:ext cx="0" cy="42738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ángulo 35">
            <a:extLst>
              <a:ext uri="{FF2B5EF4-FFF2-40B4-BE49-F238E27FC236}">
                <a16:creationId xmlns:a16="http://schemas.microsoft.com/office/drawing/2014/main" id="{92ED17B2-7EAF-4380-8482-39ED4AC98571}"/>
              </a:ext>
            </a:extLst>
          </p:cNvPr>
          <p:cNvSpPr/>
          <p:nvPr/>
        </p:nvSpPr>
        <p:spPr>
          <a:xfrm>
            <a:off x="0" y="0"/>
            <a:ext cx="12192000" cy="728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800" b="1" dirty="0"/>
              <a:t>UNIDAD DE TALENTO HUMANO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4DA6B22-0EC3-4590-8A7A-11638F570EEE}"/>
              </a:ext>
            </a:extLst>
          </p:cNvPr>
          <p:cNvCxnSpPr>
            <a:cxnSpLocks/>
          </p:cNvCxnSpPr>
          <p:nvPr/>
        </p:nvCxnSpPr>
        <p:spPr>
          <a:xfrm>
            <a:off x="9194117" y="3332275"/>
            <a:ext cx="0" cy="4141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6CF0EBB1-E5D6-47FB-967E-FEC41A422311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4617136" y="3349487"/>
            <a:ext cx="0" cy="4141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446768F7-52BE-4E91-80F8-7F6DF82563C6}"/>
              </a:ext>
            </a:extLst>
          </p:cNvPr>
          <p:cNvCxnSpPr>
            <a:endCxn id="14" idx="0"/>
          </p:cNvCxnSpPr>
          <p:nvPr/>
        </p:nvCxnSpPr>
        <p:spPr>
          <a:xfrm>
            <a:off x="7286628" y="3342861"/>
            <a:ext cx="0" cy="4035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6A3E755B-F6AA-4BE5-B713-F60DB9E4460E}"/>
              </a:ext>
            </a:extLst>
          </p:cNvPr>
          <p:cNvSpPr/>
          <p:nvPr/>
        </p:nvSpPr>
        <p:spPr>
          <a:xfrm>
            <a:off x="4792724" y="1789075"/>
            <a:ext cx="1524006" cy="596317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/>
              <a:t>JEFE DE TALENTO HUMANO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DDB77819-77C4-4153-8D11-AC1C86F0F5C0}"/>
              </a:ext>
            </a:extLst>
          </p:cNvPr>
          <p:cNvSpPr/>
          <p:nvPr/>
        </p:nvSpPr>
        <p:spPr>
          <a:xfrm>
            <a:off x="8457819" y="3755105"/>
            <a:ext cx="1524006" cy="596317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/>
              <a:t>CONDUCTORES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83D0FD36-8E04-4BBA-91DE-2EA7CBF446F0}"/>
              </a:ext>
            </a:extLst>
          </p:cNvPr>
          <p:cNvSpPr/>
          <p:nvPr/>
        </p:nvSpPr>
        <p:spPr>
          <a:xfrm>
            <a:off x="1498729" y="3763616"/>
            <a:ext cx="1524006" cy="596317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/>
              <a:t>ASISTENTES DE LA UNIDAD DE TALENTO HUMANO</a:t>
            </a:r>
          </a:p>
        </p:txBody>
      </p:sp>
    </p:spTree>
    <p:extLst>
      <p:ext uri="{BB962C8B-B14F-4D97-AF65-F5344CB8AC3E}">
        <p14:creationId xmlns:p14="http://schemas.microsoft.com/office/powerpoint/2010/main" val="3233971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F4B18E8A-ED37-4575-B407-C972A3A56062}"/>
              </a:ext>
            </a:extLst>
          </p:cNvPr>
          <p:cNvCxnSpPr>
            <a:cxnSpLocks/>
          </p:cNvCxnSpPr>
          <p:nvPr/>
        </p:nvCxnSpPr>
        <p:spPr>
          <a:xfrm>
            <a:off x="5661661" y="2263786"/>
            <a:ext cx="0" cy="28383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DB22C8C2-772E-42C6-9D7E-A2F5F85D4DC3}"/>
              </a:ext>
            </a:extLst>
          </p:cNvPr>
          <p:cNvCxnSpPr>
            <a:cxnSpLocks/>
          </p:cNvCxnSpPr>
          <p:nvPr/>
        </p:nvCxnSpPr>
        <p:spPr>
          <a:xfrm>
            <a:off x="4039268" y="2814439"/>
            <a:ext cx="34386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56E91E58-08D9-44E3-88C7-F42E127E06A2}"/>
              </a:ext>
            </a:extLst>
          </p:cNvPr>
          <p:cNvCxnSpPr>
            <a:cxnSpLocks/>
          </p:cNvCxnSpPr>
          <p:nvPr/>
        </p:nvCxnSpPr>
        <p:spPr>
          <a:xfrm>
            <a:off x="6771860" y="2766393"/>
            <a:ext cx="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F29EA0A7-3072-4B43-B84C-BDE72FAAA8AC}"/>
              </a:ext>
            </a:extLst>
          </p:cNvPr>
          <p:cNvSpPr/>
          <p:nvPr/>
        </p:nvSpPr>
        <p:spPr>
          <a:xfrm>
            <a:off x="6742047" y="3367317"/>
            <a:ext cx="1252322" cy="68713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/>
              <a:t>JEFATURA DE CONTRATOS 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3004F8B7-6FE7-4811-BC39-4516FE03F3EA}"/>
              </a:ext>
            </a:extLst>
          </p:cNvPr>
          <p:cNvSpPr/>
          <p:nvPr/>
        </p:nvSpPr>
        <p:spPr>
          <a:xfrm>
            <a:off x="4986797" y="5077286"/>
            <a:ext cx="1349727" cy="68713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ASISTENTE LEGAL 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298E4A21-991D-4463-9117-639FE60213C4}"/>
              </a:ext>
            </a:extLst>
          </p:cNvPr>
          <p:cNvSpPr/>
          <p:nvPr/>
        </p:nvSpPr>
        <p:spPr>
          <a:xfrm>
            <a:off x="3328954" y="3307864"/>
            <a:ext cx="1252322" cy="68713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/>
              <a:t>JEFATURA DE PROCESOS 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608BF0B5-730D-49B6-8A4B-368F3A4697A7}"/>
              </a:ext>
            </a:extLst>
          </p:cNvPr>
          <p:cNvCxnSpPr/>
          <p:nvPr/>
        </p:nvCxnSpPr>
        <p:spPr>
          <a:xfrm>
            <a:off x="7477869" y="2812014"/>
            <a:ext cx="0" cy="5718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E365E7C-0BE3-4E78-83D4-5B99CCE1014D}"/>
              </a:ext>
            </a:extLst>
          </p:cNvPr>
          <p:cNvCxnSpPr>
            <a:cxnSpLocks/>
          </p:cNvCxnSpPr>
          <p:nvPr/>
        </p:nvCxnSpPr>
        <p:spPr>
          <a:xfrm>
            <a:off x="4039268" y="2814439"/>
            <a:ext cx="0" cy="4934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54C4E003-55EA-4CAE-83A3-7AB337552664}"/>
              </a:ext>
            </a:extLst>
          </p:cNvPr>
          <p:cNvSpPr/>
          <p:nvPr/>
        </p:nvSpPr>
        <p:spPr>
          <a:xfrm>
            <a:off x="-53009" y="0"/>
            <a:ext cx="12298017" cy="6758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800" b="1" dirty="0"/>
              <a:t>ASESORÍA JURIDICA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4C6279D8-5FB2-472E-8382-675C74810ED4}"/>
              </a:ext>
            </a:extLst>
          </p:cNvPr>
          <p:cNvCxnSpPr>
            <a:stCxn id="11" idx="2"/>
          </p:cNvCxnSpPr>
          <p:nvPr/>
        </p:nvCxnSpPr>
        <p:spPr>
          <a:xfrm>
            <a:off x="3955115" y="3994998"/>
            <a:ext cx="0" cy="3782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AAD0BCE0-75F5-41FF-B55C-5AE84AC647A3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7368208" y="4054451"/>
            <a:ext cx="0" cy="3187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693D5954-4337-4A2A-BBED-A8797BA2A64E}"/>
              </a:ext>
            </a:extLst>
          </p:cNvPr>
          <p:cNvCxnSpPr/>
          <p:nvPr/>
        </p:nvCxnSpPr>
        <p:spPr>
          <a:xfrm>
            <a:off x="3955115" y="4373217"/>
            <a:ext cx="341309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F4A232FD-EB8E-45D9-BE71-D28987B3112F}"/>
              </a:ext>
            </a:extLst>
          </p:cNvPr>
          <p:cNvSpPr/>
          <p:nvPr/>
        </p:nvSpPr>
        <p:spPr>
          <a:xfrm>
            <a:off x="4986797" y="1540277"/>
            <a:ext cx="1252322" cy="687134"/>
          </a:xfrm>
          <a:prstGeom prst="roundRect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/>
              <a:t>ASESOR JURIDICO </a:t>
            </a:r>
          </a:p>
        </p:txBody>
      </p:sp>
    </p:spTree>
    <p:extLst>
      <p:ext uri="{BB962C8B-B14F-4D97-AF65-F5344CB8AC3E}">
        <p14:creationId xmlns:p14="http://schemas.microsoft.com/office/powerpoint/2010/main" val="429294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0010EEC4-CA9E-473F-820F-CDEBA2F56E31}"/>
              </a:ext>
            </a:extLst>
          </p:cNvPr>
          <p:cNvSpPr/>
          <p:nvPr/>
        </p:nvSpPr>
        <p:spPr>
          <a:xfrm>
            <a:off x="5108713" y="1853647"/>
            <a:ext cx="1974574" cy="6228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COORDINADORA DE RELACIONES PÚBLICAS 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A46B39B3-F8A4-4990-8F14-AB302AEA53CE}"/>
              </a:ext>
            </a:extLst>
          </p:cNvPr>
          <p:cNvSpPr/>
          <p:nvPr/>
        </p:nvSpPr>
        <p:spPr>
          <a:xfrm>
            <a:off x="5108713" y="3150705"/>
            <a:ext cx="1974574" cy="6228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latin typeface="Arial Narrow" panose="020B0606020202030204" pitchFamily="34" charset="0"/>
              </a:rPr>
              <a:t>ASISTENTE DE RELACIONES PÚBLICAS 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159A061-0CAE-42EA-9810-E51BECEECEA5}"/>
              </a:ext>
            </a:extLst>
          </p:cNvPr>
          <p:cNvCxnSpPr>
            <a:stCxn id="3" idx="2"/>
            <a:endCxn id="4" idx="0"/>
          </p:cNvCxnSpPr>
          <p:nvPr/>
        </p:nvCxnSpPr>
        <p:spPr>
          <a:xfrm>
            <a:off x="6096000" y="2476499"/>
            <a:ext cx="0" cy="6742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E3BDA429-3F11-49CD-909C-646B26FF2A1C}"/>
              </a:ext>
            </a:extLst>
          </p:cNvPr>
          <p:cNvSpPr/>
          <p:nvPr/>
        </p:nvSpPr>
        <p:spPr>
          <a:xfrm>
            <a:off x="0" y="0"/>
            <a:ext cx="12192000" cy="622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800" b="1" dirty="0"/>
              <a:t>RELACIONES PÚBLICAS Y PRENSA</a:t>
            </a:r>
          </a:p>
        </p:txBody>
      </p:sp>
    </p:spTree>
    <p:extLst>
      <p:ext uri="{BB962C8B-B14F-4D97-AF65-F5344CB8AC3E}">
        <p14:creationId xmlns:p14="http://schemas.microsoft.com/office/powerpoint/2010/main" val="3506508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</TotalTime>
  <Words>204</Words>
  <Application>Microsoft Office PowerPoint</Application>
  <PresentationFormat>Panorámica</PresentationFormat>
  <Paragraphs>98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Menendez</dc:creator>
  <cp:lastModifiedBy>Giannia Romina Paz Aveiga</cp:lastModifiedBy>
  <cp:revision>135</cp:revision>
  <cp:lastPrinted>2020-07-21T17:28:36Z</cp:lastPrinted>
  <dcterms:created xsi:type="dcterms:W3CDTF">2020-06-10T15:05:43Z</dcterms:created>
  <dcterms:modified xsi:type="dcterms:W3CDTF">2020-07-21T20:34:01Z</dcterms:modified>
</cp:coreProperties>
</file>